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46"/>
  </p:notesMasterIdLst>
  <p:sldIdLst>
    <p:sldId id="596" r:id="rId3"/>
    <p:sldId id="581" r:id="rId4"/>
    <p:sldId id="562" r:id="rId5"/>
    <p:sldId id="295" r:id="rId6"/>
    <p:sldId id="579" r:id="rId7"/>
    <p:sldId id="593" r:id="rId8"/>
    <p:sldId id="594" r:id="rId9"/>
    <p:sldId id="597" r:id="rId10"/>
    <p:sldId id="582" r:id="rId11"/>
    <p:sldId id="583" r:id="rId12"/>
    <p:sldId id="560" r:id="rId13"/>
    <p:sldId id="561" r:id="rId14"/>
    <p:sldId id="559" r:id="rId15"/>
    <p:sldId id="558" r:id="rId16"/>
    <p:sldId id="584" r:id="rId17"/>
    <p:sldId id="585" r:id="rId18"/>
    <p:sldId id="592" r:id="rId19"/>
    <p:sldId id="573" r:id="rId20"/>
    <p:sldId id="285" r:id="rId21"/>
    <p:sldId id="531" r:id="rId22"/>
    <p:sldId id="532" r:id="rId23"/>
    <p:sldId id="533" r:id="rId24"/>
    <p:sldId id="534" r:id="rId25"/>
    <p:sldId id="290" r:id="rId26"/>
    <p:sldId id="574" r:id="rId27"/>
    <p:sldId id="588" r:id="rId28"/>
    <p:sldId id="589" r:id="rId29"/>
    <p:sldId id="575" r:id="rId30"/>
    <p:sldId id="523" r:id="rId31"/>
    <p:sldId id="591" r:id="rId32"/>
    <p:sldId id="524" r:id="rId33"/>
    <p:sldId id="577" r:id="rId34"/>
    <p:sldId id="590" r:id="rId35"/>
    <p:sldId id="509" r:id="rId36"/>
    <p:sldId id="578" r:id="rId37"/>
    <p:sldId id="260" r:id="rId38"/>
    <p:sldId id="576" r:id="rId39"/>
    <p:sldId id="587" r:id="rId40"/>
    <p:sldId id="569" r:id="rId41"/>
    <p:sldId id="571" r:id="rId42"/>
    <p:sldId id="271" r:id="rId43"/>
    <p:sldId id="274" r:id="rId44"/>
    <p:sldId id="568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4" d="100"/>
          <a:sy n="74" d="100"/>
        </p:scale>
        <p:origin x="352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microsoft.com/office/2016/11/relationships/changesInfo" Target="changesInfos/changesInfo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Osaka Consultancy" userId="6d0821673fa253e5" providerId="LiveId" clId="{D38959C5-A7C0-4782-A795-B80F1EDA9E43}"/>
    <pc:docChg chg="undo custSel addSld delSld modSld">
      <pc:chgData name="Osaka Consultancy" userId="6d0821673fa253e5" providerId="LiveId" clId="{D38959C5-A7C0-4782-A795-B80F1EDA9E43}" dt="2023-10-15T12:39:52.861" v="1387" actId="14100"/>
      <pc:docMkLst>
        <pc:docMk/>
      </pc:docMkLst>
      <pc:sldChg chg="addSp delSp modSp mod">
        <pc:chgData name="Osaka Consultancy" userId="6d0821673fa253e5" providerId="LiveId" clId="{D38959C5-A7C0-4782-A795-B80F1EDA9E43}" dt="2023-10-15T12:35:54.913" v="1372" actId="478"/>
        <pc:sldMkLst>
          <pc:docMk/>
          <pc:sldMk cId="1484122322" sldId="560"/>
        </pc:sldMkLst>
        <pc:spChg chg="add del mod">
          <ac:chgData name="Osaka Consultancy" userId="6d0821673fa253e5" providerId="LiveId" clId="{D38959C5-A7C0-4782-A795-B80F1EDA9E43}" dt="2023-10-15T12:35:54.913" v="1372" actId="478"/>
          <ac:spMkLst>
            <pc:docMk/>
            <pc:sldMk cId="1484122322" sldId="560"/>
            <ac:spMk id="6" creationId="{7D2744D7-189A-74C5-9059-89DE4662B444}"/>
          </ac:spMkLst>
        </pc:spChg>
        <pc:picChg chg="add del">
          <ac:chgData name="Osaka Consultancy" userId="6d0821673fa253e5" providerId="LiveId" clId="{D38959C5-A7C0-4782-A795-B80F1EDA9E43}" dt="2023-10-15T12:35:54.913" v="1372" actId="478"/>
          <ac:picMkLst>
            <pc:docMk/>
            <pc:sldMk cId="1484122322" sldId="560"/>
            <ac:picMk id="3" creationId="{36E1F6BD-6A6F-F49D-0BAD-79FD8F91D865}"/>
          </ac:picMkLst>
        </pc:picChg>
        <pc:picChg chg="add del mod">
          <ac:chgData name="Osaka Consultancy" userId="6d0821673fa253e5" providerId="LiveId" clId="{D38959C5-A7C0-4782-A795-B80F1EDA9E43}" dt="2023-10-15T12:35:53.810" v="1371"/>
          <ac:picMkLst>
            <pc:docMk/>
            <pc:sldMk cId="1484122322" sldId="560"/>
            <ac:picMk id="9" creationId="{BFBB5C20-AB86-731F-12AC-B99F5E87E59F}"/>
          </ac:picMkLst>
        </pc:picChg>
      </pc:sldChg>
      <pc:sldChg chg="addSp delSp modSp mod">
        <pc:chgData name="Osaka Consultancy" userId="6d0821673fa253e5" providerId="LiveId" clId="{D38959C5-A7C0-4782-A795-B80F1EDA9E43}" dt="2023-10-15T12:27:06.487" v="1188" actId="1076"/>
        <pc:sldMkLst>
          <pc:docMk/>
          <pc:sldMk cId="2572713685" sldId="562"/>
        </pc:sldMkLst>
        <pc:spChg chg="mod">
          <ac:chgData name="Osaka Consultancy" userId="6d0821673fa253e5" providerId="LiveId" clId="{D38959C5-A7C0-4782-A795-B80F1EDA9E43}" dt="2023-10-15T12:06:58.838" v="1087" actId="6549"/>
          <ac:spMkLst>
            <pc:docMk/>
            <pc:sldMk cId="2572713685" sldId="562"/>
            <ac:spMk id="6" creationId="{4BB7A0A9-8089-4464-BC6F-C24A1CEBDD31}"/>
          </ac:spMkLst>
        </pc:spChg>
        <pc:picChg chg="mod">
          <ac:chgData name="Osaka Consultancy" userId="6d0821673fa253e5" providerId="LiveId" clId="{D38959C5-A7C0-4782-A795-B80F1EDA9E43}" dt="2023-10-15T12:19:08.347" v="1165" actId="1076"/>
          <ac:picMkLst>
            <pc:docMk/>
            <pc:sldMk cId="2572713685" sldId="562"/>
            <ac:picMk id="2" creationId="{948ACDB4-A43C-DD4B-6AB4-AF6F0068CF0C}"/>
          </ac:picMkLst>
        </pc:picChg>
        <pc:picChg chg="mod">
          <ac:chgData name="Osaka Consultancy" userId="6d0821673fa253e5" providerId="LiveId" clId="{D38959C5-A7C0-4782-A795-B80F1EDA9E43}" dt="2023-10-15T12:26:56.388" v="1184" actId="1076"/>
          <ac:picMkLst>
            <pc:docMk/>
            <pc:sldMk cId="2572713685" sldId="562"/>
            <ac:picMk id="4" creationId="{33CC3BCF-CD73-6B1A-D071-64AC9A2F6AD0}"/>
          </ac:picMkLst>
        </pc:picChg>
        <pc:picChg chg="mod">
          <ac:chgData name="Osaka Consultancy" userId="6d0821673fa253e5" providerId="LiveId" clId="{D38959C5-A7C0-4782-A795-B80F1EDA9E43}" dt="2023-10-15T12:18:11.631" v="1157" actId="1076"/>
          <ac:picMkLst>
            <pc:docMk/>
            <pc:sldMk cId="2572713685" sldId="562"/>
            <ac:picMk id="7" creationId="{D15CAD96-FAFC-4945-C267-1684F5606236}"/>
          </ac:picMkLst>
        </pc:picChg>
        <pc:picChg chg="add del mod modCrop">
          <ac:chgData name="Osaka Consultancy" userId="6d0821673fa253e5" providerId="LiveId" clId="{D38959C5-A7C0-4782-A795-B80F1EDA9E43}" dt="2023-10-15T12:09:41.141" v="1093" actId="22"/>
          <ac:picMkLst>
            <pc:docMk/>
            <pc:sldMk cId="2572713685" sldId="562"/>
            <ac:picMk id="8" creationId="{C3DDCEB6-A31A-3EB7-9EA3-3A9204DEB054}"/>
          </ac:picMkLst>
        </pc:picChg>
        <pc:picChg chg="mod">
          <ac:chgData name="Osaka Consultancy" userId="6d0821673fa253e5" providerId="LiveId" clId="{D38959C5-A7C0-4782-A795-B80F1EDA9E43}" dt="2023-10-15T12:19:19.944" v="1169" actId="1076"/>
          <ac:picMkLst>
            <pc:docMk/>
            <pc:sldMk cId="2572713685" sldId="562"/>
            <ac:picMk id="9" creationId="{984CC074-5904-573A-9C79-92195314C624}"/>
          </ac:picMkLst>
        </pc:picChg>
        <pc:picChg chg="mod">
          <ac:chgData name="Osaka Consultancy" userId="6d0821673fa253e5" providerId="LiveId" clId="{D38959C5-A7C0-4782-A795-B80F1EDA9E43}" dt="2023-10-15T12:13:26.626" v="1123" actId="1076"/>
          <ac:picMkLst>
            <pc:docMk/>
            <pc:sldMk cId="2572713685" sldId="562"/>
            <ac:picMk id="11" creationId="{2AE4D7CB-7A74-987D-25B8-3BD1B1258B56}"/>
          </ac:picMkLst>
        </pc:picChg>
        <pc:picChg chg="add mod modCrop">
          <ac:chgData name="Osaka Consultancy" userId="6d0821673fa253e5" providerId="LiveId" clId="{D38959C5-A7C0-4782-A795-B80F1EDA9E43}" dt="2023-10-15T12:17:03.966" v="1150" actId="1076"/>
          <ac:picMkLst>
            <pc:docMk/>
            <pc:sldMk cId="2572713685" sldId="562"/>
            <ac:picMk id="12" creationId="{0EAD1551-3FE1-07B0-93F0-48C80BFD0D2C}"/>
          </ac:picMkLst>
        </pc:picChg>
        <pc:picChg chg="add mod">
          <ac:chgData name="Osaka Consultancy" userId="6d0821673fa253e5" providerId="LiveId" clId="{D38959C5-A7C0-4782-A795-B80F1EDA9E43}" dt="2023-10-15T12:13:05.894" v="1120" actId="571"/>
          <ac:picMkLst>
            <pc:docMk/>
            <pc:sldMk cId="2572713685" sldId="562"/>
            <ac:picMk id="13" creationId="{D86F4036-78D1-4D18-0F49-F841B5442ECA}"/>
          </ac:picMkLst>
        </pc:picChg>
        <pc:picChg chg="add mod">
          <ac:chgData name="Osaka Consultancy" userId="6d0821673fa253e5" providerId="LiveId" clId="{D38959C5-A7C0-4782-A795-B80F1EDA9E43}" dt="2023-10-15T12:13:05.894" v="1120" actId="571"/>
          <ac:picMkLst>
            <pc:docMk/>
            <pc:sldMk cId="2572713685" sldId="562"/>
            <ac:picMk id="14" creationId="{4AAA0264-1915-5B0B-201C-44FF0474B2CE}"/>
          </ac:picMkLst>
        </pc:picChg>
        <pc:picChg chg="add mod">
          <ac:chgData name="Osaka Consultancy" userId="6d0821673fa253e5" providerId="LiveId" clId="{D38959C5-A7C0-4782-A795-B80F1EDA9E43}" dt="2023-10-15T12:13:05.894" v="1120" actId="571"/>
          <ac:picMkLst>
            <pc:docMk/>
            <pc:sldMk cId="2572713685" sldId="562"/>
            <ac:picMk id="16" creationId="{3EC7A834-2B23-31E7-B9CE-4640B8066C9F}"/>
          </ac:picMkLst>
        </pc:picChg>
        <pc:picChg chg="add mod">
          <ac:chgData name="Osaka Consultancy" userId="6d0821673fa253e5" providerId="LiveId" clId="{D38959C5-A7C0-4782-A795-B80F1EDA9E43}" dt="2023-10-15T12:17:05.807" v="1151" actId="1076"/>
          <ac:picMkLst>
            <pc:docMk/>
            <pc:sldMk cId="2572713685" sldId="562"/>
            <ac:picMk id="18" creationId="{8BA61239-0574-7C59-4C86-65D7F0269C37}"/>
          </ac:picMkLst>
        </pc:picChg>
        <pc:picChg chg="add mod">
          <ac:chgData name="Osaka Consultancy" userId="6d0821673fa253e5" providerId="LiveId" clId="{D38959C5-A7C0-4782-A795-B80F1EDA9E43}" dt="2023-10-15T12:17:13.539" v="1154" actId="1076"/>
          <ac:picMkLst>
            <pc:docMk/>
            <pc:sldMk cId="2572713685" sldId="562"/>
            <ac:picMk id="20" creationId="{C13A7687-26B2-B625-6411-045006D6F1EB}"/>
          </ac:picMkLst>
        </pc:picChg>
        <pc:picChg chg="add mod">
          <ac:chgData name="Osaka Consultancy" userId="6d0821673fa253e5" providerId="LiveId" clId="{D38959C5-A7C0-4782-A795-B80F1EDA9E43}" dt="2023-10-15T12:18:16.389" v="1159" actId="1076"/>
          <ac:picMkLst>
            <pc:docMk/>
            <pc:sldMk cId="2572713685" sldId="562"/>
            <ac:picMk id="21" creationId="{7BC80B66-FEDD-48D5-605D-835BA1F50C2A}"/>
          </ac:picMkLst>
        </pc:picChg>
        <pc:picChg chg="mod">
          <ac:chgData name="Osaka Consultancy" userId="6d0821673fa253e5" providerId="LiveId" clId="{D38959C5-A7C0-4782-A795-B80F1EDA9E43}" dt="2023-10-15T12:17:01.844" v="1149" actId="1076"/>
          <ac:picMkLst>
            <pc:docMk/>
            <pc:sldMk cId="2572713685" sldId="562"/>
            <ac:picMk id="1026" creationId="{0EBC4C86-8579-E4A0-3E06-10306888F35D}"/>
          </ac:picMkLst>
        </pc:picChg>
        <pc:picChg chg="add mod">
          <ac:chgData name="Osaka Consultancy" userId="6d0821673fa253e5" providerId="LiveId" clId="{D38959C5-A7C0-4782-A795-B80F1EDA9E43}" dt="2023-10-15T12:27:02.562" v="1187" actId="1076"/>
          <ac:picMkLst>
            <pc:docMk/>
            <pc:sldMk cId="2572713685" sldId="562"/>
            <ac:picMk id="1028" creationId="{B5B00EDE-3EE6-4112-43ED-4741F78D6030}"/>
          </ac:picMkLst>
        </pc:picChg>
        <pc:picChg chg="add mod">
          <ac:chgData name="Osaka Consultancy" userId="6d0821673fa253e5" providerId="LiveId" clId="{D38959C5-A7C0-4782-A795-B80F1EDA9E43}" dt="2023-10-15T12:25:54.682" v="1181" actId="14100"/>
          <ac:picMkLst>
            <pc:docMk/>
            <pc:sldMk cId="2572713685" sldId="562"/>
            <ac:picMk id="1030" creationId="{C18B77F2-CE37-3D7F-C15A-B7D35B19FD0D}"/>
          </ac:picMkLst>
        </pc:picChg>
        <pc:picChg chg="add mod">
          <ac:chgData name="Osaka Consultancy" userId="6d0821673fa253e5" providerId="LiveId" clId="{D38959C5-A7C0-4782-A795-B80F1EDA9E43}" dt="2023-10-15T12:27:06.487" v="1188" actId="1076"/>
          <ac:picMkLst>
            <pc:docMk/>
            <pc:sldMk cId="2572713685" sldId="562"/>
            <ac:picMk id="1032" creationId="{1FAB1040-FD69-584D-33E5-849BB425423F}"/>
          </ac:picMkLst>
        </pc:picChg>
        <pc:picChg chg="del mod">
          <ac:chgData name="Osaka Consultancy" userId="6d0821673fa253e5" providerId="LiveId" clId="{D38959C5-A7C0-4782-A795-B80F1EDA9E43}" dt="2023-10-15T12:16:48.621" v="1145" actId="478"/>
          <ac:picMkLst>
            <pc:docMk/>
            <pc:sldMk cId="2572713685" sldId="562"/>
            <ac:picMk id="7173" creationId="{6470035C-4780-4576-B99F-4195FD91A916}"/>
          </ac:picMkLst>
        </pc:picChg>
        <pc:picChg chg="mod">
          <ac:chgData name="Osaka Consultancy" userId="6d0821673fa253e5" providerId="LiveId" clId="{D38959C5-A7C0-4782-A795-B80F1EDA9E43}" dt="2023-10-15T12:16:59.658" v="1148" actId="1076"/>
          <ac:picMkLst>
            <pc:docMk/>
            <pc:sldMk cId="2572713685" sldId="562"/>
            <ac:picMk id="7174" creationId="{A1CD6CEF-D4F5-4CA7-A93C-321FF41BFA02}"/>
          </ac:picMkLst>
        </pc:picChg>
        <pc:picChg chg="mod">
          <ac:chgData name="Osaka Consultancy" userId="6d0821673fa253e5" providerId="LiveId" clId="{D38959C5-A7C0-4782-A795-B80F1EDA9E43}" dt="2023-10-15T12:16:57.034" v="1147" actId="1076"/>
          <ac:picMkLst>
            <pc:docMk/>
            <pc:sldMk cId="2572713685" sldId="562"/>
            <ac:picMk id="7175" creationId="{3D7457CE-B658-41A1-AF4C-CA7B152FE44A}"/>
          </ac:picMkLst>
        </pc:picChg>
      </pc:sldChg>
      <pc:sldChg chg="modSp del mod">
        <pc:chgData name="Osaka Consultancy" userId="6d0821673fa253e5" providerId="LiveId" clId="{D38959C5-A7C0-4782-A795-B80F1EDA9E43}" dt="2023-10-04T16:08:59.381" v="1034" actId="47"/>
        <pc:sldMkLst>
          <pc:docMk/>
          <pc:sldMk cId="2113077820" sldId="565"/>
        </pc:sldMkLst>
        <pc:spChg chg="mod">
          <ac:chgData name="Osaka Consultancy" userId="6d0821673fa253e5" providerId="LiveId" clId="{D38959C5-A7C0-4782-A795-B80F1EDA9E43}" dt="2023-10-04T16:05:07.315" v="1007" actId="20577"/>
          <ac:spMkLst>
            <pc:docMk/>
            <pc:sldMk cId="2113077820" sldId="565"/>
            <ac:spMk id="3" creationId="{00ABF568-46CF-1F70-C9CD-C918F948BC58}"/>
          </ac:spMkLst>
        </pc:spChg>
        <pc:spChg chg="mod">
          <ac:chgData name="Osaka Consultancy" userId="6d0821673fa253e5" providerId="LiveId" clId="{D38959C5-A7C0-4782-A795-B80F1EDA9E43}" dt="2023-09-23T07:53:53.930" v="55" actId="1076"/>
          <ac:spMkLst>
            <pc:docMk/>
            <pc:sldMk cId="2113077820" sldId="565"/>
            <ac:spMk id="11" creationId="{0F373569-A9A0-E1FB-0B22-9BAB9D54F28C}"/>
          </ac:spMkLst>
        </pc:spChg>
        <pc:picChg chg="mod">
          <ac:chgData name="Osaka Consultancy" userId="6d0821673fa253e5" providerId="LiveId" clId="{D38959C5-A7C0-4782-A795-B80F1EDA9E43}" dt="2023-10-04T15:54:55.712" v="883" actId="1076"/>
          <ac:picMkLst>
            <pc:docMk/>
            <pc:sldMk cId="2113077820" sldId="565"/>
            <ac:picMk id="7" creationId="{211D3C8E-7288-C796-CDC8-ACBC39597402}"/>
          </ac:picMkLst>
        </pc:picChg>
      </pc:sldChg>
      <pc:sldChg chg="del">
        <pc:chgData name="Osaka Consultancy" userId="6d0821673fa253e5" providerId="LiveId" clId="{D38959C5-A7C0-4782-A795-B80F1EDA9E43}" dt="2023-10-04T15:59:24.924" v="884" actId="47"/>
        <pc:sldMkLst>
          <pc:docMk/>
          <pc:sldMk cId="1098972748" sldId="580"/>
        </pc:sldMkLst>
      </pc:sldChg>
      <pc:sldChg chg="modSp mod">
        <pc:chgData name="Osaka Consultancy" userId="6d0821673fa253e5" providerId="LiveId" clId="{D38959C5-A7C0-4782-A795-B80F1EDA9E43}" dt="2023-10-15T12:28:59.137" v="1233" actId="6549"/>
        <pc:sldMkLst>
          <pc:docMk/>
          <pc:sldMk cId="101477728" sldId="584"/>
        </pc:sldMkLst>
        <pc:spChg chg="mod">
          <ac:chgData name="Osaka Consultancy" userId="6d0821673fa253e5" providerId="LiveId" clId="{D38959C5-A7C0-4782-A795-B80F1EDA9E43}" dt="2023-10-15T12:28:59.137" v="1233" actId="6549"/>
          <ac:spMkLst>
            <pc:docMk/>
            <pc:sldMk cId="101477728" sldId="584"/>
            <ac:spMk id="6" creationId="{2494B050-4FCE-A393-1306-2AC1F020DA57}"/>
          </ac:spMkLst>
        </pc:spChg>
      </pc:sldChg>
      <pc:sldChg chg="addSp delSp modSp mod">
        <pc:chgData name="Osaka Consultancy" userId="6d0821673fa253e5" providerId="LiveId" clId="{D38959C5-A7C0-4782-A795-B80F1EDA9E43}" dt="2023-10-15T12:34:00.132" v="1362" actId="14100"/>
        <pc:sldMkLst>
          <pc:docMk/>
          <pc:sldMk cId="0" sldId="585"/>
        </pc:sldMkLst>
        <pc:spChg chg="mod">
          <ac:chgData name="Osaka Consultancy" userId="6d0821673fa253e5" providerId="LiveId" clId="{D38959C5-A7C0-4782-A795-B80F1EDA9E43}" dt="2023-10-15T12:32:05.726" v="1279" actId="1076"/>
          <ac:spMkLst>
            <pc:docMk/>
            <pc:sldMk cId="0" sldId="585"/>
            <ac:spMk id="3" creationId="{3A682B15-F1FB-42EB-84AA-56392E188A4C}"/>
          </ac:spMkLst>
        </pc:spChg>
        <pc:spChg chg="mod">
          <ac:chgData name="Osaka Consultancy" userId="6d0821673fa253e5" providerId="LiveId" clId="{D38959C5-A7C0-4782-A795-B80F1EDA9E43}" dt="2023-10-15T12:33:12.437" v="1350" actId="1037"/>
          <ac:spMkLst>
            <pc:docMk/>
            <pc:sldMk cId="0" sldId="585"/>
            <ac:spMk id="5" creationId="{C2134BB0-6860-42C4-A17E-8CE56A42998C}"/>
          </ac:spMkLst>
        </pc:spChg>
        <pc:spChg chg="mod">
          <ac:chgData name="Osaka Consultancy" userId="6d0821673fa253e5" providerId="LiveId" clId="{D38959C5-A7C0-4782-A795-B80F1EDA9E43}" dt="2023-10-15T12:33:12.437" v="1350" actId="1037"/>
          <ac:spMkLst>
            <pc:docMk/>
            <pc:sldMk cId="0" sldId="585"/>
            <ac:spMk id="6" creationId="{A3E583F0-6914-4D9F-8B9B-DF3E24E5ED76}"/>
          </ac:spMkLst>
        </pc:spChg>
        <pc:spChg chg="mod">
          <ac:chgData name="Osaka Consultancy" userId="6d0821673fa253e5" providerId="LiveId" clId="{D38959C5-A7C0-4782-A795-B80F1EDA9E43}" dt="2023-10-15T12:33:12.437" v="1350" actId="1037"/>
          <ac:spMkLst>
            <pc:docMk/>
            <pc:sldMk cId="0" sldId="585"/>
            <ac:spMk id="7" creationId="{017C1AF5-40DC-478B-9E8B-5F47B1B3831B}"/>
          </ac:spMkLst>
        </pc:spChg>
        <pc:spChg chg="mod">
          <ac:chgData name="Osaka Consultancy" userId="6d0821673fa253e5" providerId="LiveId" clId="{D38959C5-A7C0-4782-A795-B80F1EDA9E43}" dt="2023-10-15T12:33:12.437" v="1350" actId="1037"/>
          <ac:spMkLst>
            <pc:docMk/>
            <pc:sldMk cId="0" sldId="585"/>
            <ac:spMk id="8" creationId="{88D479A4-7114-4A45-84A5-EB0E0B350224}"/>
          </ac:spMkLst>
        </pc:spChg>
        <pc:spChg chg="mod">
          <ac:chgData name="Osaka Consultancy" userId="6d0821673fa253e5" providerId="LiveId" clId="{D38959C5-A7C0-4782-A795-B80F1EDA9E43}" dt="2023-10-15T12:33:12.437" v="1350" actId="1037"/>
          <ac:spMkLst>
            <pc:docMk/>
            <pc:sldMk cId="0" sldId="585"/>
            <ac:spMk id="9" creationId="{84398EE3-64E1-45FE-88F1-0273EA551292}"/>
          </ac:spMkLst>
        </pc:spChg>
        <pc:spChg chg="mod">
          <ac:chgData name="Osaka Consultancy" userId="6d0821673fa253e5" providerId="LiveId" clId="{D38959C5-A7C0-4782-A795-B80F1EDA9E43}" dt="2023-10-15T12:33:12.437" v="1350" actId="1037"/>
          <ac:spMkLst>
            <pc:docMk/>
            <pc:sldMk cId="0" sldId="585"/>
            <ac:spMk id="10" creationId="{CF1BF336-23C2-4FD1-A75A-80CF58AC1FAC}"/>
          </ac:spMkLst>
        </pc:spChg>
        <pc:spChg chg="mod">
          <ac:chgData name="Osaka Consultancy" userId="6d0821673fa253e5" providerId="LiveId" clId="{D38959C5-A7C0-4782-A795-B80F1EDA9E43}" dt="2023-10-15T12:33:12.437" v="1350" actId="1037"/>
          <ac:spMkLst>
            <pc:docMk/>
            <pc:sldMk cId="0" sldId="585"/>
            <ac:spMk id="11" creationId="{4BA14A57-7BAC-4772-9CF1-51E8B84EA7A0}"/>
          </ac:spMkLst>
        </pc:spChg>
        <pc:spChg chg="mod">
          <ac:chgData name="Osaka Consultancy" userId="6d0821673fa253e5" providerId="LiveId" clId="{D38959C5-A7C0-4782-A795-B80F1EDA9E43}" dt="2023-10-15T12:33:12.437" v="1350" actId="1037"/>
          <ac:spMkLst>
            <pc:docMk/>
            <pc:sldMk cId="0" sldId="585"/>
            <ac:spMk id="12" creationId="{CE1B2C7F-C57F-4E2F-9E28-5489013A0FD7}"/>
          </ac:spMkLst>
        </pc:spChg>
        <pc:spChg chg="mod">
          <ac:chgData name="Osaka Consultancy" userId="6d0821673fa253e5" providerId="LiveId" clId="{D38959C5-A7C0-4782-A795-B80F1EDA9E43}" dt="2023-10-15T12:33:12.437" v="1350" actId="1037"/>
          <ac:spMkLst>
            <pc:docMk/>
            <pc:sldMk cId="0" sldId="585"/>
            <ac:spMk id="13" creationId="{F097A40E-A80E-47D2-AF65-D011B3C0F7B2}"/>
          </ac:spMkLst>
        </pc:spChg>
        <pc:spChg chg="mod">
          <ac:chgData name="Osaka Consultancy" userId="6d0821673fa253e5" providerId="LiveId" clId="{D38959C5-A7C0-4782-A795-B80F1EDA9E43}" dt="2023-10-15T12:33:12.437" v="1350" actId="1037"/>
          <ac:spMkLst>
            <pc:docMk/>
            <pc:sldMk cId="0" sldId="585"/>
            <ac:spMk id="14" creationId="{2A20FD45-D60F-4B46-9126-E363975A2D52}"/>
          </ac:spMkLst>
        </pc:spChg>
        <pc:spChg chg="mod">
          <ac:chgData name="Osaka Consultancy" userId="6d0821673fa253e5" providerId="LiveId" clId="{D38959C5-A7C0-4782-A795-B80F1EDA9E43}" dt="2023-10-15T12:33:12.437" v="1350" actId="1037"/>
          <ac:spMkLst>
            <pc:docMk/>
            <pc:sldMk cId="0" sldId="585"/>
            <ac:spMk id="15" creationId="{6B074D5A-B248-40A3-9A55-6A6973E9F82B}"/>
          </ac:spMkLst>
        </pc:spChg>
        <pc:spChg chg="mod">
          <ac:chgData name="Osaka Consultancy" userId="6d0821673fa253e5" providerId="LiveId" clId="{D38959C5-A7C0-4782-A795-B80F1EDA9E43}" dt="2023-10-15T12:33:12.437" v="1350" actId="1037"/>
          <ac:spMkLst>
            <pc:docMk/>
            <pc:sldMk cId="0" sldId="585"/>
            <ac:spMk id="16" creationId="{68B27CDE-FF5F-4D42-9BA3-2F32DEE22AA8}"/>
          </ac:spMkLst>
        </pc:spChg>
        <pc:spChg chg="mod">
          <ac:chgData name="Osaka Consultancy" userId="6d0821673fa253e5" providerId="LiveId" clId="{D38959C5-A7C0-4782-A795-B80F1EDA9E43}" dt="2023-10-15T12:33:12.437" v="1350" actId="1037"/>
          <ac:spMkLst>
            <pc:docMk/>
            <pc:sldMk cId="0" sldId="585"/>
            <ac:spMk id="17" creationId="{C11180CE-3CF8-418C-B321-3EA85E7C976A}"/>
          </ac:spMkLst>
        </pc:spChg>
        <pc:spChg chg="mod">
          <ac:chgData name="Osaka Consultancy" userId="6d0821673fa253e5" providerId="LiveId" clId="{D38959C5-A7C0-4782-A795-B80F1EDA9E43}" dt="2023-10-15T12:33:12.437" v="1350" actId="1037"/>
          <ac:spMkLst>
            <pc:docMk/>
            <pc:sldMk cId="0" sldId="585"/>
            <ac:spMk id="18" creationId="{6A95D572-FB5B-4316-B132-BB51671DD681}"/>
          </ac:spMkLst>
        </pc:spChg>
        <pc:spChg chg="mod">
          <ac:chgData name="Osaka Consultancy" userId="6d0821673fa253e5" providerId="LiveId" clId="{D38959C5-A7C0-4782-A795-B80F1EDA9E43}" dt="2023-10-15T12:33:12.437" v="1350" actId="1037"/>
          <ac:spMkLst>
            <pc:docMk/>
            <pc:sldMk cId="0" sldId="585"/>
            <ac:spMk id="19" creationId="{44275D1E-8128-4755-A4EA-93A9C9A52A38}"/>
          </ac:spMkLst>
        </pc:spChg>
        <pc:spChg chg="mod">
          <ac:chgData name="Osaka Consultancy" userId="6d0821673fa253e5" providerId="LiveId" clId="{D38959C5-A7C0-4782-A795-B80F1EDA9E43}" dt="2023-10-15T12:33:12.437" v="1350" actId="1037"/>
          <ac:spMkLst>
            <pc:docMk/>
            <pc:sldMk cId="0" sldId="585"/>
            <ac:spMk id="20" creationId="{CB439F3A-7042-4934-9AC0-6005714792DA}"/>
          </ac:spMkLst>
        </pc:spChg>
        <pc:spChg chg="mod">
          <ac:chgData name="Osaka Consultancy" userId="6d0821673fa253e5" providerId="LiveId" clId="{D38959C5-A7C0-4782-A795-B80F1EDA9E43}" dt="2023-10-15T12:33:12.437" v="1350" actId="1037"/>
          <ac:spMkLst>
            <pc:docMk/>
            <pc:sldMk cId="0" sldId="585"/>
            <ac:spMk id="21" creationId="{26ADC68B-0817-408D-9169-3640224E674F}"/>
          </ac:spMkLst>
        </pc:spChg>
        <pc:spChg chg="mod">
          <ac:chgData name="Osaka Consultancy" userId="6d0821673fa253e5" providerId="LiveId" clId="{D38959C5-A7C0-4782-A795-B80F1EDA9E43}" dt="2023-10-15T12:33:12.437" v="1350" actId="1037"/>
          <ac:spMkLst>
            <pc:docMk/>
            <pc:sldMk cId="0" sldId="585"/>
            <ac:spMk id="22" creationId="{1585CE54-C44A-4A0F-B065-FFD31F018BC5}"/>
          </ac:spMkLst>
        </pc:spChg>
        <pc:spChg chg="mod">
          <ac:chgData name="Osaka Consultancy" userId="6d0821673fa253e5" providerId="LiveId" clId="{D38959C5-A7C0-4782-A795-B80F1EDA9E43}" dt="2023-10-15T12:33:12.437" v="1350" actId="1037"/>
          <ac:spMkLst>
            <pc:docMk/>
            <pc:sldMk cId="0" sldId="585"/>
            <ac:spMk id="23" creationId="{5C53FCA9-B7FA-435E-AF9C-7DDA808BD9F1}"/>
          </ac:spMkLst>
        </pc:spChg>
        <pc:spChg chg="mod">
          <ac:chgData name="Osaka Consultancy" userId="6d0821673fa253e5" providerId="LiveId" clId="{D38959C5-A7C0-4782-A795-B80F1EDA9E43}" dt="2023-10-15T12:33:12.437" v="1350" actId="1037"/>
          <ac:spMkLst>
            <pc:docMk/>
            <pc:sldMk cId="0" sldId="585"/>
            <ac:spMk id="24" creationId="{339F67C0-7CA3-43E5-89DA-90A18FAAE337}"/>
          </ac:spMkLst>
        </pc:spChg>
        <pc:spChg chg="mod">
          <ac:chgData name="Osaka Consultancy" userId="6d0821673fa253e5" providerId="LiveId" clId="{D38959C5-A7C0-4782-A795-B80F1EDA9E43}" dt="2023-10-15T12:33:12.437" v="1350" actId="1037"/>
          <ac:spMkLst>
            <pc:docMk/>
            <pc:sldMk cId="0" sldId="585"/>
            <ac:spMk id="25" creationId="{F3244242-EEA2-4807-BABF-E8931864622B}"/>
          </ac:spMkLst>
        </pc:spChg>
        <pc:spChg chg="mod">
          <ac:chgData name="Osaka Consultancy" userId="6d0821673fa253e5" providerId="LiveId" clId="{D38959C5-A7C0-4782-A795-B80F1EDA9E43}" dt="2023-10-15T12:33:12.437" v="1350" actId="1037"/>
          <ac:spMkLst>
            <pc:docMk/>
            <pc:sldMk cId="0" sldId="585"/>
            <ac:spMk id="26" creationId="{82B28EB6-3A69-4AA7-A694-9AB7E2021187}"/>
          </ac:spMkLst>
        </pc:spChg>
        <pc:spChg chg="mod">
          <ac:chgData name="Osaka Consultancy" userId="6d0821673fa253e5" providerId="LiveId" clId="{D38959C5-A7C0-4782-A795-B80F1EDA9E43}" dt="2023-10-15T12:33:12.437" v="1350" actId="1037"/>
          <ac:spMkLst>
            <pc:docMk/>
            <pc:sldMk cId="0" sldId="585"/>
            <ac:spMk id="27" creationId="{682E3FF7-7B86-4C8D-93B5-F660C4DF085C}"/>
          </ac:spMkLst>
        </pc:spChg>
        <pc:spChg chg="mod">
          <ac:chgData name="Osaka Consultancy" userId="6d0821673fa253e5" providerId="LiveId" clId="{D38959C5-A7C0-4782-A795-B80F1EDA9E43}" dt="2023-10-15T12:33:12.437" v="1350" actId="1037"/>
          <ac:spMkLst>
            <pc:docMk/>
            <pc:sldMk cId="0" sldId="585"/>
            <ac:spMk id="28" creationId="{D2646C6F-4F2B-4E8E-A315-E9E9A47D0CFF}"/>
          </ac:spMkLst>
        </pc:spChg>
        <pc:spChg chg="mod">
          <ac:chgData name="Osaka Consultancy" userId="6d0821673fa253e5" providerId="LiveId" clId="{D38959C5-A7C0-4782-A795-B80F1EDA9E43}" dt="2023-10-15T12:33:12.437" v="1350" actId="1037"/>
          <ac:spMkLst>
            <pc:docMk/>
            <pc:sldMk cId="0" sldId="585"/>
            <ac:spMk id="40" creationId="{66CFD002-63DD-4D1D-BF61-35CAC7EC4F34}"/>
          </ac:spMkLst>
        </pc:spChg>
        <pc:spChg chg="mod">
          <ac:chgData name="Osaka Consultancy" userId="6d0821673fa253e5" providerId="LiveId" clId="{D38959C5-A7C0-4782-A795-B80F1EDA9E43}" dt="2023-10-15T12:33:12.437" v="1350" actId="1037"/>
          <ac:spMkLst>
            <pc:docMk/>
            <pc:sldMk cId="0" sldId="585"/>
            <ac:spMk id="41" creationId="{25E5BACE-AABB-45C8-8D5B-89F2876D1E9B}"/>
          </ac:spMkLst>
        </pc:spChg>
        <pc:spChg chg="mod">
          <ac:chgData name="Osaka Consultancy" userId="6d0821673fa253e5" providerId="LiveId" clId="{D38959C5-A7C0-4782-A795-B80F1EDA9E43}" dt="2023-10-15T12:33:12.437" v="1350" actId="1037"/>
          <ac:spMkLst>
            <pc:docMk/>
            <pc:sldMk cId="0" sldId="585"/>
            <ac:spMk id="42" creationId="{03F50E59-A2E9-40B0-B761-D03C0B1397B1}"/>
          </ac:spMkLst>
        </pc:spChg>
        <pc:spChg chg="mod">
          <ac:chgData name="Osaka Consultancy" userId="6d0821673fa253e5" providerId="LiveId" clId="{D38959C5-A7C0-4782-A795-B80F1EDA9E43}" dt="2023-10-15T12:33:12.437" v="1350" actId="1037"/>
          <ac:spMkLst>
            <pc:docMk/>
            <pc:sldMk cId="0" sldId="585"/>
            <ac:spMk id="43" creationId="{DD673906-163C-4FC4-947D-4C4838D42B1E}"/>
          </ac:spMkLst>
        </pc:spChg>
        <pc:spChg chg="mod">
          <ac:chgData name="Osaka Consultancy" userId="6d0821673fa253e5" providerId="LiveId" clId="{D38959C5-A7C0-4782-A795-B80F1EDA9E43}" dt="2023-10-15T12:33:12.437" v="1350" actId="1037"/>
          <ac:spMkLst>
            <pc:docMk/>
            <pc:sldMk cId="0" sldId="585"/>
            <ac:spMk id="44" creationId="{CF6CD057-598F-401B-8385-6AFC015B3973}"/>
          </ac:spMkLst>
        </pc:spChg>
        <pc:spChg chg="mod">
          <ac:chgData name="Osaka Consultancy" userId="6d0821673fa253e5" providerId="LiveId" clId="{D38959C5-A7C0-4782-A795-B80F1EDA9E43}" dt="2023-10-15T12:33:00.589" v="1288" actId="571"/>
          <ac:spMkLst>
            <pc:docMk/>
            <pc:sldMk cId="0" sldId="585"/>
            <ac:spMk id="51" creationId="{CE56EF6A-A6CB-AB5E-57BB-D8087FC15A4F}"/>
          </ac:spMkLst>
        </pc:spChg>
        <pc:spChg chg="mod">
          <ac:chgData name="Osaka Consultancy" userId="6d0821673fa253e5" providerId="LiveId" clId="{D38959C5-A7C0-4782-A795-B80F1EDA9E43}" dt="2023-10-15T12:33:00.589" v="1288" actId="571"/>
          <ac:spMkLst>
            <pc:docMk/>
            <pc:sldMk cId="0" sldId="585"/>
            <ac:spMk id="56" creationId="{299CE3BC-BD53-5FB5-10E1-74FD79EC4A7F}"/>
          </ac:spMkLst>
        </pc:spChg>
        <pc:spChg chg="mod">
          <ac:chgData name="Osaka Consultancy" userId="6d0821673fa253e5" providerId="LiveId" clId="{D38959C5-A7C0-4782-A795-B80F1EDA9E43}" dt="2023-10-15T12:33:00.589" v="1288" actId="571"/>
          <ac:spMkLst>
            <pc:docMk/>
            <pc:sldMk cId="0" sldId="585"/>
            <ac:spMk id="57" creationId="{072092EC-6DC5-EA14-1BA2-C252C9495A3A}"/>
          </ac:spMkLst>
        </pc:spChg>
        <pc:spChg chg="mod">
          <ac:chgData name="Osaka Consultancy" userId="6d0821673fa253e5" providerId="LiveId" clId="{D38959C5-A7C0-4782-A795-B80F1EDA9E43}" dt="2023-10-15T12:33:00.589" v="1288" actId="571"/>
          <ac:spMkLst>
            <pc:docMk/>
            <pc:sldMk cId="0" sldId="585"/>
            <ac:spMk id="58" creationId="{0D3708F9-097C-BCC2-5A75-62CE99F2306C}"/>
          </ac:spMkLst>
        </pc:spChg>
        <pc:spChg chg="mod">
          <ac:chgData name="Osaka Consultancy" userId="6d0821673fa253e5" providerId="LiveId" clId="{D38959C5-A7C0-4782-A795-B80F1EDA9E43}" dt="2023-10-15T12:33:00.589" v="1288" actId="571"/>
          <ac:spMkLst>
            <pc:docMk/>
            <pc:sldMk cId="0" sldId="585"/>
            <ac:spMk id="59" creationId="{99B140B1-7F85-4EAE-5F88-ABDB2EB27FCE}"/>
          </ac:spMkLst>
        </pc:spChg>
        <pc:spChg chg="add del mod">
          <ac:chgData name="Osaka Consultancy" userId="6d0821673fa253e5" providerId="LiveId" clId="{D38959C5-A7C0-4782-A795-B80F1EDA9E43}" dt="2023-10-15T12:33:34.118" v="1353" actId="478"/>
          <ac:spMkLst>
            <pc:docMk/>
            <pc:sldMk cId="0" sldId="585"/>
            <ac:spMk id="60" creationId="{8E4E43AE-2D41-72D3-09AD-650B1561C256}"/>
          </ac:spMkLst>
        </pc:spChg>
        <pc:spChg chg="mod">
          <ac:chgData name="Osaka Consultancy" userId="6d0821673fa253e5" providerId="LiveId" clId="{D38959C5-A7C0-4782-A795-B80F1EDA9E43}" dt="2023-10-15T12:33:12.437" v="1350" actId="1037"/>
          <ac:spMkLst>
            <pc:docMk/>
            <pc:sldMk cId="0" sldId="585"/>
            <ac:spMk id="62" creationId="{0225373D-9A6D-5AF6-447F-3930ED41CB12}"/>
          </ac:spMkLst>
        </pc:spChg>
        <pc:spChg chg="mod">
          <ac:chgData name="Osaka Consultancy" userId="6d0821673fa253e5" providerId="LiveId" clId="{D38959C5-A7C0-4782-A795-B80F1EDA9E43}" dt="2023-10-15T12:33:12.437" v="1350" actId="1037"/>
          <ac:spMkLst>
            <pc:docMk/>
            <pc:sldMk cId="0" sldId="585"/>
            <ac:spMk id="63" creationId="{63B1919D-29C4-69C3-20D2-46B82E1D272A}"/>
          </ac:spMkLst>
        </pc:spChg>
        <pc:spChg chg="mod">
          <ac:chgData name="Osaka Consultancy" userId="6d0821673fa253e5" providerId="LiveId" clId="{D38959C5-A7C0-4782-A795-B80F1EDA9E43}" dt="2023-10-15T12:33:12.437" v="1350" actId="1037"/>
          <ac:spMkLst>
            <pc:docMk/>
            <pc:sldMk cId="0" sldId="585"/>
            <ac:spMk id="12288" creationId="{6C1D5412-58E6-317F-06D4-D44EE782A5A6}"/>
          </ac:spMkLst>
        </pc:spChg>
        <pc:spChg chg="mod">
          <ac:chgData name="Osaka Consultancy" userId="6d0821673fa253e5" providerId="LiveId" clId="{D38959C5-A7C0-4782-A795-B80F1EDA9E43}" dt="2023-10-15T12:33:12.437" v="1350" actId="1037"/>
          <ac:spMkLst>
            <pc:docMk/>
            <pc:sldMk cId="0" sldId="585"/>
            <ac:spMk id="12289" creationId="{FC120E4E-A719-CFBE-DB3D-99D746901308}"/>
          </ac:spMkLst>
        </pc:spChg>
        <pc:spChg chg="mod">
          <ac:chgData name="Osaka Consultancy" userId="6d0821673fa253e5" providerId="LiveId" clId="{D38959C5-A7C0-4782-A795-B80F1EDA9E43}" dt="2023-10-15T12:33:12.437" v="1350" actId="1037"/>
          <ac:spMkLst>
            <pc:docMk/>
            <pc:sldMk cId="0" sldId="585"/>
            <ac:spMk id="12290" creationId="{8B07BDEC-F804-6245-15F2-BAC1E1648C9A}"/>
          </ac:spMkLst>
        </pc:spChg>
        <pc:spChg chg="mod">
          <ac:chgData name="Osaka Consultancy" userId="6d0821673fa253e5" providerId="LiveId" clId="{D38959C5-A7C0-4782-A795-B80F1EDA9E43}" dt="2023-10-15T12:33:12.437" v="1350" actId="1037"/>
          <ac:spMkLst>
            <pc:docMk/>
            <pc:sldMk cId="0" sldId="585"/>
            <ac:spMk id="12292" creationId="{E47FAFC6-5D86-D393-078B-12999907CAF4}"/>
          </ac:spMkLst>
        </pc:spChg>
        <pc:spChg chg="mod">
          <ac:chgData name="Osaka Consultancy" userId="6d0821673fa253e5" providerId="LiveId" clId="{D38959C5-A7C0-4782-A795-B80F1EDA9E43}" dt="2023-10-15T12:33:12.437" v="1350" actId="1037"/>
          <ac:spMkLst>
            <pc:docMk/>
            <pc:sldMk cId="0" sldId="585"/>
            <ac:spMk id="12293" creationId="{DB4CB37A-5CD9-1A99-63AD-7BBE737129A2}"/>
          </ac:spMkLst>
        </pc:spChg>
        <pc:spChg chg="mod">
          <ac:chgData name="Osaka Consultancy" userId="6d0821673fa253e5" providerId="LiveId" clId="{D38959C5-A7C0-4782-A795-B80F1EDA9E43}" dt="2023-10-15T12:33:12.437" v="1350" actId="1037"/>
          <ac:spMkLst>
            <pc:docMk/>
            <pc:sldMk cId="0" sldId="585"/>
            <ac:spMk id="12294" creationId="{0E911FE9-95F1-DEFF-F0BB-8DA09CB92773}"/>
          </ac:spMkLst>
        </pc:spChg>
        <pc:spChg chg="mod">
          <ac:chgData name="Osaka Consultancy" userId="6d0821673fa253e5" providerId="LiveId" clId="{D38959C5-A7C0-4782-A795-B80F1EDA9E43}" dt="2023-10-15T12:33:12.437" v="1350" actId="1037"/>
          <ac:spMkLst>
            <pc:docMk/>
            <pc:sldMk cId="0" sldId="585"/>
            <ac:spMk id="12295" creationId="{EF43D427-8F2F-806B-0542-992E4820BA73}"/>
          </ac:spMkLst>
        </pc:spChg>
        <pc:spChg chg="mod">
          <ac:chgData name="Osaka Consultancy" userId="6d0821673fa253e5" providerId="LiveId" clId="{D38959C5-A7C0-4782-A795-B80F1EDA9E43}" dt="2023-10-15T12:33:12.437" v="1350" actId="1037"/>
          <ac:spMkLst>
            <pc:docMk/>
            <pc:sldMk cId="0" sldId="585"/>
            <ac:spMk id="12296" creationId="{076AB90E-6A74-1047-32CD-8F2AD33595C5}"/>
          </ac:spMkLst>
        </pc:spChg>
        <pc:spChg chg="mod">
          <ac:chgData name="Osaka Consultancy" userId="6d0821673fa253e5" providerId="LiveId" clId="{D38959C5-A7C0-4782-A795-B80F1EDA9E43}" dt="2023-10-15T12:33:12.437" v="1350" actId="1037"/>
          <ac:spMkLst>
            <pc:docMk/>
            <pc:sldMk cId="0" sldId="585"/>
            <ac:spMk id="12298" creationId="{D55D519F-D6ED-5DAB-4048-91C9F89C0D10}"/>
          </ac:spMkLst>
        </pc:spChg>
        <pc:spChg chg="mod">
          <ac:chgData name="Osaka Consultancy" userId="6d0821673fa253e5" providerId="LiveId" clId="{D38959C5-A7C0-4782-A795-B80F1EDA9E43}" dt="2023-10-15T12:33:12.437" v="1350" actId="1037"/>
          <ac:spMkLst>
            <pc:docMk/>
            <pc:sldMk cId="0" sldId="585"/>
            <ac:spMk id="12299" creationId="{5F624E4E-6A52-0986-0A21-B5DF93A9C50A}"/>
          </ac:spMkLst>
        </pc:spChg>
        <pc:spChg chg="mod">
          <ac:chgData name="Osaka Consultancy" userId="6d0821673fa253e5" providerId="LiveId" clId="{D38959C5-A7C0-4782-A795-B80F1EDA9E43}" dt="2023-10-15T12:33:12.437" v="1350" actId="1037"/>
          <ac:spMkLst>
            <pc:docMk/>
            <pc:sldMk cId="0" sldId="585"/>
            <ac:spMk id="12300" creationId="{9B89E1E0-26BA-CB3D-4BEB-019331B8E003}"/>
          </ac:spMkLst>
        </pc:spChg>
        <pc:spChg chg="mod">
          <ac:chgData name="Osaka Consultancy" userId="6d0821673fa253e5" providerId="LiveId" clId="{D38959C5-A7C0-4782-A795-B80F1EDA9E43}" dt="2023-10-15T12:33:12.437" v="1350" actId="1037"/>
          <ac:spMkLst>
            <pc:docMk/>
            <pc:sldMk cId="0" sldId="585"/>
            <ac:spMk id="12301" creationId="{FC568EE4-8FFC-2090-5CA8-838DEFBD138D}"/>
          </ac:spMkLst>
        </pc:spChg>
        <pc:spChg chg="mod">
          <ac:chgData name="Osaka Consultancy" userId="6d0821673fa253e5" providerId="LiveId" clId="{D38959C5-A7C0-4782-A795-B80F1EDA9E43}" dt="2023-10-15T12:33:12.437" v="1350" actId="1037"/>
          <ac:spMkLst>
            <pc:docMk/>
            <pc:sldMk cId="0" sldId="585"/>
            <ac:spMk id="12302" creationId="{A12E5D7B-E381-E5D2-924B-D25415A9BAF8}"/>
          </ac:spMkLst>
        </pc:spChg>
        <pc:spChg chg="add mod">
          <ac:chgData name="Osaka Consultancy" userId="6d0821673fa253e5" providerId="LiveId" clId="{D38959C5-A7C0-4782-A795-B80F1EDA9E43}" dt="2023-10-15T12:33:31.145" v="1352" actId="1076"/>
          <ac:spMkLst>
            <pc:docMk/>
            <pc:sldMk cId="0" sldId="585"/>
            <ac:spMk id="12303" creationId="{047437B5-D352-AC85-83EA-D59748BF06EB}"/>
          </ac:spMkLst>
        </pc:spChg>
        <pc:spChg chg="del mod">
          <ac:chgData name="Osaka Consultancy" userId="6d0821673fa253e5" providerId="LiveId" clId="{D38959C5-A7C0-4782-A795-B80F1EDA9E43}" dt="2023-10-15T12:33:37.669" v="1355" actId="478"/>
          <ac:spMkLst>
            <pc:docMk/>
            <pc:sldMk cId="0" sldId="585"/>
            <ac:spMk id="12308" creationId="{A58B57C4-6B7C-4FDD-81A2-54D7816B7734}"/>
          </ac:spMkLst>
        </pc:spChg>
        <pc:grpChg chg="mod">
          <ac:chgData name="Osaka Consultancy" userId="6d0821673fa253e5" providerId="LiveId" clId="{D38959C5-A7C0-4782-A795-B80F1EDA9E43}" dt="2023-10-15T12:33:12.437" v="1350" actId="1037"/>
          <ac:grpSpMkLst>
            <pc:docMk/>
            <pc:sldMk cId="0" sldId="585"/>
            <ac:grpSpMk id="2" creationId="{C6764ECD-B860-4476-8CB2-8F5F830026C5}"/>
          </ac:grpSpMkLst>
        </pc:grpChg>
        <pc:grpChg chg="add del mod">
          <ac:chgData name="Osaka Consultancy" userId="6d0821673fa253e5" providerId="LiveId" clId="{D38959C5-A7C0-4782-A795-B80F1EDA9E43}" dt="2023-10-15T12:33:27.982" v="1351" actId="478"/>
          <ac:grpSpMkLst>
            <pc:docMk/>
            <pc:sldMk cId="0" sldId="585"/>
            <ac:grpSpMk id="45" creationId="{0D65C90C-6106-3A8A-8589-AD76207357D4}"/>
          </ac:grpSpMkLst>
        </pc:grpChg>
        <pc:grpChg chg="add mod">
          <ac:chgData name="Osaka Consultancy" userId="6d0821673fa253e5" providerId="LiveId" clId="{D38959C5-A7C0-4782-A795-B80F1EDA9E43}" dt="2023-10-15T12:33:12.437" v="1350" actId="1037"/>
          <ac:grpSpMkLst>
            <pc:docMk/>
            <pc:sldMk cId="0" sldId="585"/>
            <ac:grpSpMk id="61" creationId="{3523C9F7-12D5-252F-CAD2-36903CF6DD35}"/>
          </ac:grpSpMkLst>
        </pc:grpChg>
        <pc:grpChg chg="add mod">
          <ac:chgData name="Osaka Consultancy" userId="6d0821673fa253e5" providerId="LiveId" clId="{D38959C5-A7C0-4782-A795-B80F1EDA9E43}" dt="2023-10-15T12:33:12.437" v="1350" actId="1037"/>
          <ac:grpSpMkLst>
            <pc:docMk/>
            <pc:sldMk cId="0" sldId="585"/>
            <ac:grpSpMk id="12291" creationId="{EA044DB0-B75A-66B3-E87B-653C70D15129}"/>
          </ac:grpSpMkLst>
        </pc:grpChg>
        <pc:grpChg chg="add mod">
          <ac:chgData name="Osaka Consultancy" userId="6d0821673fa253e5" providerId="LiveId" clId="{D38959C5-A7C0-4782-A795-B80F1EDA9E43}" dt="2023-10-15T12:33:12.437" v="1350" actId="1037"/>
          <ac:grpSpMkLst>
            <pc:docMk/>
            <pc:sldMk cId="0" sldId="585"/>
            <ac:grpSpMk id="12297" creationId="{57DFA552-2A92-4B02-ED50-74F3B7B05FAB}"/>
          </ac:grpSpMkLst>
        </pc:grpChg>
        <pc:grpChg chg="del">
          <ac:chgData name="Osaka Consultancy" userId="6d0821673fa253e5" providerId="LiveId" clId="{D38959C5-A7C0-4782-A795-B80F1EDA9E43}" dt="2023-10-15T12:33:27.982" v="1351" actId="478"/>
          <ac:grpSpMkLst>
            <pc:docMk/>
            <pc:sldMk cId="0" sldId="585"/>
            <ac:grpSpMk id="12304" creationId="{D7247109-49F7-4801-90AD-F7C6296DFD80}"/>
          </ac:grpSpMkLst>
        </pc:grpChg>
        <pc:grpChg chg="mod">
          <ac:chgData name="Osaka Consultancy" userId="6d0821673fa253e5" providerId="LiveId" clId="{D38959C5-A7C0-4782-A795-B80F1EDA9E43}" dt="2023-10-15T12:33:12.437" v="1350" actId="1037"/>
          <ac:grpSpMkLst>
            <pc:docMk/>
            <pc:sldMk cId="0" sldId="585"/>
            <ac:grpSpMk id="12305" creationId="{8C5B00BD-4FC8-4D22-BDC0-548D8D23A4DF}"/>
          </ac:grpSpMkLst>
        </pc:grpChg>
        <pc:grpChg chg="del">
          <ac:chgData name="Osaka Consultancy" userId="6d0821673fa253e5" providerId="LiveId" clId="{D38959C5-A7C0-4782-A795-B80F1EDA9E43}" dt="2023-10-15T12:33:27.982" v="1351" actId="478"/>
          <ac:grpSpMkLst>
            <pc:docMk/>
            <pc:sldMk cId="0" sldId="585"/>
            <ac:grpSpMk id="12306" creationId="{DF68C387-DCE9-40D3-8A35-5538BD799BE4}"/>
          </ac:grpSpMkLst>
        </pc:grpChg>
        <pc:grpChg chg="del">
          <ac:chgData name="Osaka Consultancy" userId="6d0821673fa253e5" providerId="LiveId" clId="{D38959C5-A7C0-4782-A795-B80F1EDA9E43}" dt="2023-10-15T12:33:41.459" v="1356" actId="478"/>
          <ac:grpSpMkLst>
            <pc:docMk/>
            <pc:sldMk cId="0" sldId="585"/>
            <ac:grpSpMk id="12307" creationId="{57E76388-72D7-4B61-9418-A78CA9F83753}"/>
          </ac:grpSpMkLst>
        </pc:grpChg>
        <pc:picChg chg="add mod">
          <ac:chgData name="Osaka Consultancy" userId="6d0821673fa253e5" providerId="LiveId" clId="{D38959C5-A7C0-4782-A795-B80F1EDA9E43}" dt="2023-10-15T12:34:00.132" v="1362" actId="14100"/>
          <ac:picMkLst>
            <pc:docMk/>
            <pc:sldMk cId="0" sldId="585"/>
            <ac:picMk id="39" creationId="{E67E4CF3-B25C-CF89-95D4-8C7F7D955979}"/>
          </ac:picMkLst>
        </pc:picChg>
      </pc:sldChg>
      <pc:sldChg chg="addSp delSp modSp add del mod modTransition">
        <pc:chgData name="Osaka Consultancy" userId="6d0821673fa253e5" providerId="LiveId" clId="{D38959C5-A7C0-4782-A795-B80F1EDA9E43}" dt="2023-10-15T12:05:45.978" v="1038" actId="47"/>
        <pc:sldMkLst>
          <pc:docMk/>
          <pc:sldMk cId="4038134092" sldId="595"/>
        </pc:sldMkLst>
        <pc:spChg chg="del mod">
          <ac:chgData name="Osaka Consultancy" userId="6d0821673fa253e5" providerId="LiveId" clId="{D38959C5-A7C0-4782-A795-B80F1EDA9E43}" dt="2023-09-23T07:41:08.851" v="2" actId="478"/>
          <ac:spMkLst>
            <pc:docMk/>
            <pc:sldMk cId="4038134092" sldId="595"/>
            <ac:spMk id="3" creationId="{00ABF568-46CF-1F70-C9CD-C918F948BC58}"/>
          </ac:spMkLst>
        </pc:spChg>
        <pc:spChg chg="del">
          <ac:chgData name="Osaka Consultancy" userId="6d0821673fa253e5" providerId="LiveId" clId="{D38959C5-A7C0-4782-A795-B80F1EDA9E43}" dt="2023-09-23T08:21:26.264" v="144" actId="478"/>
          <ac:spMkLst>
            <pc:docMk/>
            <pc:sldMk cId="4038134092" sldId="595"/>
            <ac:spMk id="4" creationId="{E8963B50-371C-4AFB-9B47-0A79D95BC6F4}"/>
          </ac:spMkLst>
        </pc:spChg>
        <pc:spChg chg="add del mod">
          <ac:chgData name="Osaka Consultancy" userId="6d0821673fa253e5" providerId="LiveId" clId="{D38959C5-A7C0-4782-A795-B80F1EDA9E43}" dt="2023-09-30T10:57:47.723" v="866" actId="478"/>
          <ac:spMkLst>
            <pc:docMk/>
            <pc:sldMk cId="4038134092" sldId="595"/>
            <ac:spMk id="10" creationId="{219BD3A6-1A21-D623-EE9B-29ED59BFF56B}"/>
          </ac:spMkLst>
        </pc:spChg>
        <pc:spChg chg="del">
          <ac:chgData name="Osaka Consultancy" userId="6d0821673fa253e5" providerId="LiveId" clId="{D38959C5-A7C0-4782-A795-B80F1EDA9E43}" dt="2023-09-23T07:53:58.557" v="56" actId="478"/>
          <ac:spMkLst>
            <pc:docMk/>
            <pc:sldMk cId="4038134092" sldId="595"/>
            <ac:spMk id="11" creationId="{0F373569-A9A0-E1FB-0B22-9BAB9D54F28C}"/>
          </ac:spMkLst>
        </pc:spChg>
        <pc:spChg chg="add del mod">
          <ac:chgData name="Osaka Consultancy" userId="6d0821673fa253e5" providerId="LiveId" clId="{D38959C5-A7C0-4782-A795-B80F1EDA9E43}" dt="2023-09-23T08:54:36.064" v="290" actId="478"/>
          <ac:spMkLst>
            <pc:docMk/>
            <pc:sldMk cId="4038134092" sldId="595"/>
            <ac:spMk id="13" creationId="{FAC7CAC9-7386-817D-4314-988D89F9FC8A}"/>
          </ac:spMkLst>
        </pc:spChg>
        <pc:spChg chg="add mod">
          <ac:chgData name="Osaka Consultancy" userId="6d0821673fa253e5" providerId="LiveId" clId="{D38959C5-A7C0-4782-A795-B80F1EDA9E43}" dt="2023-09-30T10:58:19.467" v="872" actId="1076"/>
          <ac:spMkLst>
            <pc:docMk/>
            <pc:sldMk cId="4038134092" sldId="595"/>
            <ac:spMk id="19" creationId="{95E63DE0-8596-6D68-1D3F-9A83F0FD087A}"/>
          </ac:spMkLst>
        </pc:spChg>
        <pc:spChg chg="add del mod">
          <ac:chgData name="Osaka Consultancy" userId="6d0821673fa253e5" providerId="LiveId" clId="{D38959C5-A7C0-4782-A795-B80F1EDA9E43}" dt="2023-09-23T09:52:48.369" v="694" actId="478"/>
          <ac:spMkLst>
            <pc:docMk/>
            <pc:sldMk cId="4038134092" sldId="595"/>
            <ac:spMk id="21" creationId="{BCC529CC-BF3B-A539-7FE1-3A084E850196}"/>
          </ac:spMkLst>
        </pc:spChg>
        <pc:spChg chg="add mod">
          <ac:chgData name="Osaka Consultancy" userId="6d0821673fa253e5" providerId="LiveId" clId="{D38959C5-A7C0-4782-A795-B80F1EDA9E43}" dt="2023-09-30T10:59:47.083" v="882" actId="1076"/>
          <ac:spMkLst>
            <pc:docMk/>
            <pc:sldMk cId="4038134092" sldId="595"/>
            <ac:spMk id="25" creationId="{ACF8A959-6F0E-5049-A793-1DBFF83E7FB8}"/>
          </ac:spMkLst>
        </pc:spChg>
        <pc:spChg chg="add mod">
          <ac:chgData name="Osaka Consultancy" userId="6d0821673fa253e5" providerId="LiveId" clId="{D38959C5-A7C0-4782-A795-B80F1EDA9E43}" dt="2023-09-23T09:59:00.716" v="848" actId="14100"/>
          <ac:spMkLst>
            <pc:docMk/>
            <pc:sldMk cId="4038134092" sldId="595"/>
            <ac:spMk id="32" creationId="{00897AEC-C84F-E407-B028-6AD6F8A68F88}"/>
          </ac:spMkLst>
        </pc:spChg>
        <pc:spChg chg="del">
          <ac:chgData name="Osaka Consultancy" userId="6d0821673fa253e5" providerId="LiveId" clId="{D38959C5-A7C0-4782-A795-B80F1EDA9E43}" dt="2023-09-23T08:18:29.809" v="101" actId="478"/>
          <ac:spMkLst>
            <pc:docMk/>
            <pc:sldMk cId="4038134092" sldId="595"/>
            <ac:spMk id="4101" creationId="{8FB551DC-C89B-4E3C-915F-1861F8C3C92C}"/>
          </ac:spMkLst>
        </pc:spChg>
        <pc:spChg chg="del mod">
          <ac:chgData name="Osaka Consultancy" userId="6d0821673fa253e5" providerId="LiveId" clId="{D38959C5-A7C0-4782-A795-B80F1EDA9E43}" dt="2023-09-23T08:20:18.743" v="136" actId="478"/>
          <ac:spMkLst>
            <pc:docMk/>
            <pc:sldMk cId="4038134092" sldId="595"/>
            <ac:spMk id="4102" creationId="{F6F11DE4-502E-49F5-BFDF-EC22C954FD63}"/>
          </ac:spMkLst>
        </pc:spChg>
        <pc:picChg chg="del mod">
          <ac:chgData name="Osaka Consultancy" userId="6d0821673fa253e5" providerId="LiveId" clId="{D38959C5-A7C0-4782-A795-B80F1EDA9E43}" dt="2023-09-23T09:00:17.386" v="296" actId="478"/>
          <ac:picMkLst>
            <pc:docMk/>
            <pc:sldMk cId="4038134092" sldId="595"/>
            <ac:picMk id="2" creationId="{63D99789-4D5E-FD41-D4CF-0E4900B2453F}"/>
          </ac:picMkLst>
        </pc:picChg>
        <pc:picChg chg="add mod modCrop">
          <ac:chgData name="Osaka Consultancy" userId="6d0821673fa253e5" providerId="LiveId" clId="{D38959C5-A7C0-4782-A795-B80F1EDA9E43}" dt="2023-09-23T09:03:42.102" v="325" actId="14100"/>
          <ac:picMkLst>
            <pc:docMk/>
            <pc:sldMk cId="4038134092" sldId="595"/>
            <ac:picMk id="6" creationId="{0BF400A8-2131-EF91-9001-5A14C674E5C6}"/>
          </ac:picMkLst>
        </pc:picChg>
        <pc:picChg chg="del mod">
          <ac:chgData name="Osaka Consultancy" userId="6d0821673fa253e5" providerId="LiveId" clId="{D38959C5-A7C0-4782-A795-B80F1EDA9E43}" dt="2023-09-23T07:57:21.742" v="87" actId="478"/>
          <ac:picMkLst>
            <pc:docMk/>
            <pc:sldMk cId="4038134092" sldId="595"/>
            <ac:picMk id="7" creationId="{211D3C8E-7288-C796-CDC8-ACBC39597402}"/>
          </ac:picMkLst>
        </pc:picChg>
        <pc:picChg chg="add del mod">
          <ac:chgData name="Osaka Consultancy" userId="6d0821673fa253e5" providerId="LiveId" clId="{D38959C5-A7C0-4782-A795-B80F1EDA9E43}" dt="2023-09-23T09:51:21.903" v="684" actId="478"/>
          <ac:picMkLst>
            <pc:docMk/>
            <pc:sldMk cId="4038134092" sldId="595"/>
            <ac:picMk id="8" creationId="{9069E7E0-447E-CF80-185F-7123FD83DFC0}"/>
          </ac:picMkLst>
        </pc:picChg>
        <pc:picChg chg="add del mod modCrop">
          <ac:chgData name="Osaka Consultancy" userId="6d0821673fa253e5" providerId="LiveId" clId="{D38959C5-A7C0-4782-A795-B80F1EDA9E43}" dt="2023-09-23T09:18:12.120" v="497" actId="478"/>
          <ac:picMkLst>
            <pc:docMk/>
            <pc:sldMk cId="4038134092" sldId="595"/>
            <ac:picMk id="15" creationId="{59457842-98BF-52B0-AAFB-B068F5A5BCEB}"/>
          </ac:picMkLst>
        </pc:picChg>
        <pc:picChg chg="add mod modCrop">
          <ac:chgData name="Osaka Consultancy" userId="6d0821673fa253e5" providerId="LiveId" clId="{D38959C5-A7C0-4782-A795-B80F1EDA9E43}" dt="2023-09-23T09:53:20.517" v="703" actId="14100"/>
          <ac:picMkLst>
            <pc:docMk/>
            <pc:sldMk cId="4038134092" sldId="595"/>
            <ac:picMk id="17" creationId="{8897BC3F-A388-9BE0-2C43-F8B9A929C6B1}"/>
          </ac:picMkLst>
        </pc:picChg>
        <pc:picChg chg="add del mod modCrop">
          <ac:chgData name="Osaka Consultancy" userId="6d0821673fa253e5" providerId="LiveId" clId="{D38959C5-A7C0-4782-A795-B80F1EDA9E43}" dt="2023-09-23T09:45:21.119" v="646" actId="478"/>
          <ac:picMkLst>
            <pc:docMk/>
            <pc:sldMk cId="4038134092" sldId="595"/>
            <ac:picMk id="23" creationId="{F0380FD7-D13E-89A2-DAE3-7C28FD27E1EC}"/>
          </ac:picMkLst>
        </pc:picChg>
        <pc:picChg chg="add mod">
          <ac:chgData name="Osaka Consultancy" userId="6d0821673fa253e5" providerId="LiveId" clId="{D38959C5-A7C0-4782-A795-B80F1EDA9E43}" dt="2023-09-30T10:58:03.114" v="868" actId="1076"/>
          <ac:picMkLst>
            <pc:docMk/>
            <pc:sldMk cId="4038134092" sldId="595"/>
            <ac:picMk id="27" creationId="{80E1468E-9505-E27B-2115-4CB375FD0CCE}"/>
          </ac:picMkLst>
        </pc:picChg>
        <pc:picChg chg="add mod modCrop">
          <ac:chgData name="Osaka Consultancy" userId="6d0821673fa253e5" providerId="LiveId" clId="{D38959C5-A7C0-4782-A795-B80F1EDA9E43}" dt="2023-09-30T10:59:36.287" v="881" actId="1076"/>
          <ac:picMkLst>
            <pc:docMk/>
            <pc:sldMk cId="4038134092" sldId="595"/>
            <ac:picMk id="29" creationId="{553DE637-C7CB-FEAA-C504-8B09D304CDAC}"/>
          </ac:picMkLst>
        </pc:picChg>
        <pc:picChg chg="add mod">
          <ac:chgData name="Osaka Consultancy" userId="6d0821673fa253e5" providerId="LiveId" clId="{D38959C5-A7C0-4782-A795-B80F1EDA9E43}" dt="2023-09-30T10:58:12.716" v="871" actId="14100"/>
          <ac:picMkLst>
            <pc:docMk/>
            <pc:sldMk cId="4038134092" sldId="595"/>
            <ac:picMk id="30" creationId="{B3EE0C78-E1DB-E2C8-A731-FAD4C58DE62E}"/>
          </ac:picMkLst>
        </pc:picChg>
        <pc:picChg chg="add mod">
          <ac:chgData name="Osaka Consultancy" userId="6d0821673fa253e5" providerId="LiveId" clId="{D38959C5-A7C0-4782-A795-B80F1EDA9E43}" dt="2023-09-30T10:57:58.963" v="867" actId="1076"/>
          <ac:picMkLst>
            <pc:docMk/>
            <pc:sldMk cId="4038134092" sldId="595"/>
            <ac:picMk id="33" creationId="{CF13DB5E-4775-1AB1-AF1B-FF7818F75A36}"/>
          </ac:picMkLst>
        </pc:picChg>
        <pc:picChg chg="add del mod">
          <ac:chgData name="Osaka Consultancy" userId="6d0821673fa253e5" providerId="LiveId" clId="{D38959C5-A7C0-4782-A795-B80F1EDA9E43}" dt="2023-09-23T09:56:31.304" v="810" actId="478"/>
          <ac:picMkLst>
            <pc:docMk/>
            <pc:sldMk cId="4038134092" sldId="595"/>
            <ac:picMk id="1026" creationId="{0EA55391-30C5-4F95-BEB2-32FC49FAACA2}"/>
          </ac:picMkLst>
        </pc:picChg>
      </pc:sldChg>
      <pc:sldChg chg="addSp delSp modSp new mod">
        <pc:chgData name="Osaka Consultancy" userId="6d0821673fa253e5" providerId="LiveId" clId="{D38959C5-A7C0-4782-A795-B80F1EDA9E43}" dt="2023-10-04T16:09:25.997" v="1037" actId="14100"/>
        <pc:sldMkLst>
          <pc:docMk/>
          <pc:sldMk cId="1261178883" sldId="596"/>
        </pc:sldMkLst>
        <pc:spChg chg="del">
          <ac:chgData name="Osaka Consultancy" userId="6d0821673fa253e5" providerId="LiveId" clId="{D38959C5-A7C0-4782-A795-B80F1EDA9E43}" dt="2023-10-04T16:01:10.907" v="892" actId="478"/>
          <ac:spMkLst>
            <pc:docMk/>
            <pc:sldMk cId="1261178883" sldId="596"/>
            <ac:spMk id="2" creationId="{B8746C8E-AF04-A421-DFDD-523302A6AC83}"/>
          </ac:spMkLst>
        </pc:spChg>
        <pc:spChg chg="del">
          <ac:chgData name="Osaka Consultancy" userId="6d0821673fa253e5" providerId="LiveId" clId="{D38959C5-A7C0-4782-A795-B80F1EDA9E43}" dt="2023-10-04T16:01:08.750" v="891" actId="478"/>
          <ac:spMkLst>
            <pc:docMk/>
            <pc:sldMk cId="1261178883" sldId="596"/>
            <ac:spMk id="3" creationId="{F64702AA-5BCC-1A62-FC69-F939A8085933}"/>
          </ac:spMkLst>
        </pc:spChg>
        <pc:spChg chg="add mod">
          <ac:chgData name="Osaka Consultancy" userId="6d0821673fa253e5" providerId="LiveId" clId="{D38959C5-A7C0-4782-A795-B80F1EDA9E43}" dt="2023-10-04T16:08:56.719" v="1033" actId="1076"/>
          <ac:spMkLst>
            <pc:docMk/>
            <pc:sldMk cId="1261178883" sldId="596"/>
            <ac:spMk id="14" creationId="{C55D0785-075A-B8B7-F89D-1E55600696B6}"/>
          </ac:spMkLst>
        </pc:spChg>
        <pc:picChg chg="add del mod modCrop">
          <ac:chgData name="Osaka Consultancy" userId="6d0821673fa253e5" providerId="LiveId" clId="{D38959C5-A7C0-4782-A795-B80F1EDA9E43}" dt="2023-10-04T16:02:51.836" v="897" actId="478"/>
          <ac:picMkLst>
            <pc:docMk/>
            <pc:sldMk cId="1261178883" sldId="596"/>
            <ac:picMk id="5" creationId="{61E049DC-60CB-61E3-FE90-F9D665AE09F7}"/>
          </ac:picMkLst>
        </pc:picChg>
        <pc:picChg chg="add">
          <ac:chgData name="Osaka Consultancy" userId="6d0821673fa253e5" providerId="LiveId" clId="{D38959C5-A7C0-4782-A795-B80F1EDA9E43}" dt="2023-10-04T16:02:52.779" v="898" actId="22"/>
          <ac:picMkLst>
            <pc:docMk/>
            <pc:sldMk cId="1261178883" sldId="596"/>
            <ac:picMk id="7" creationId="{22ED42A6-B7C1-140A-F65D-F446967A6A61}"/>
          </ac:picMkLst>
        </pc:picChg>
        <pc:picChg chg="add">
          <ac:chgData name="Osaka Consultancy" userId="6d0821673fa253e5" providerId="LiveId" clId="{D38959C5-A7C0-4782-A795-B80F1EDA9E43}" dt="2023-10-04T16:02:54.888" v="899" actId="22"/>
          <ac:picMkLst>
            <pc:docMk/>
            <pc:sldMk cId="1261178883" sldId="596"/>
            <ac:picMk id="9" creationId="{6DF0D39E-D6BD-74D3-24C4-E76482923FE2}"/>
          </ac:picMkLst>
        </pc:picChg>
        <pc:picChg chg="add mod">
          <ac:chgData name="Osaka Consultancy" userId="6d0821673fa253e5" providerId="LiveId" clId="{D38959C5-A7C0-4782-A795-B80F1EDA9E43}" dt="2023-10-04T16:09:25.997" v="1037" actId="14100"/>
          <ac:picMkLst>
            <pc:docMk/>
            <pc:sldMk cId="1261178883" sldId="596"/>
            <ac:picMk id="11" creationId="{ADF5894A-0678-CD0B-5F6F-E63DF742BBC6}"/>
          </ac:picMkLst>
        </pc:picChg>
        <pc:picChg chg="add mod">
          <ac:chgData name="Osaka Consultancy" userId="6d0821673fa253e5" providerId="LiveId" clId="{D38959C5-A7C0-4782-A795-B80F1EDA9E43}" dt="2023-10-04T16:09:16.452" v="1035" actId="14100"/>
          <ac:picMkLst>
            <pc:docMk/>
            <pc:sldMk cId="1261178883" sldId="596"/>
            <ac:picMk id="12" creationId="{D539B415-38C3-5BED-058E-80DCDA7CA9BD}"/>
          </ac:picMkLst>
        </pc:picChg>
        <pc:picChg chg="add mod">
          <ac:chgData name="Osaka Consultancy" userId="6d0821673fa253e5" providerId="LiveId" clId="{D38959C5-A7C0-4782-A795-B80F1EDA9E43}" dt="2023-10-04T16:09:16.452" v="1035" actId="14100"/>
          <ac:picMkLst>
            <pc:docMk/>
            <pc:sldMk cId="1261178883" sldId="596"/>
            <ac:picMk id="13" creationId="{07C8F298-DFDE-75CB-D109-B8AAB917B241}"/>
          </ac:picMkLst>
        </pc:picChg>
      </pc:sldChg>
      <pc:sldChg chg="addSp delSp modSp new del">
        <pc:chgData name="Osaka Consultancy" userId="6d0821673fa253e5" providerId="LiveId" clId="{D38959C5-A7C0-4782-A795-B80F1EDA9E43}" dt="2023-10-15T12:35:36.030" v="1366" actId="680"/>
        <pc:sldMkLst>
          <pc:docMk/>
          <pc:sldMk cId="1341422133" sldId="597"/>
        </pc:sldMkLst>
        <pc:spChg chg="add del">
          <ac:chgData name="Osaka Consultancy" userId="6d0821673fa253e5" providerId="LiveId" clId="{D38959C5-A7C0-4782-A795-B80F1EDA9E43}" dt="2023-10-15T12:35:34.740" v="1365"/>
          <ac:spMkLst>
            <pc:docMk/>
            <pc:sldMk cId="1341422133" sldId="597"/>
            <ac:spMk id="3" creationId="{2BA6D38B-D333-4705-0FE0-1A8149571801}"/>
          </ac:spMkLst>
        </pc:spChg>
        <pc:picChg chg="add del mod">
          <ac:chgData name="Osaka Consultancy" userId="6d0821673fa253e5" providerId="LiveId" clId="{D38959C5-A7C0-4782-A795-B80F1EDA9E43}" dt="2023-10-15T12:35:34.740" v="1365"/>
          <ac:picMkLst>
            <pc:docMk/>
            <pc:sldMk cId="1341422133" sldId="597"/>
            <ac:picMk id="5" creationId="{85A38C32-C1CD-96FB-B198-C49580908EB9}"/>
          </ac:picMkLst>
        </pc:picChg>
      </pc:sldChg>
      <pc:sldChg chg="addSp delSp modSp new mod">
        <pc:chgData name="Osaka Consultancy" userId="6d0821673fa253e5" providerId="LiveId" clId="{D38959C5-A7C0-4782-A795-B80F1EDA9E43}" dt="2023-10-15T12:39:52.861" v="1387" actId="14100"/>
        <pc:sldMkLst>
          <pc:docMk/>
          <pc:sldMk cId="2599056602" sldId="597"/>
        </pc:sldMkLst>
        <pc:spChg chg="del">
          <ac:chgData name="Osaka Consultancy" userId="6d0821673fa253e5" providerId="LiveId" clId="{D38959C5-A7C0-4782-A795-B80F1EDA9E43}" dt="2023-10-15T12:36:15.273" v="1376" actId="478"/>
          <ac:spMkLst>
            <pc:docMk/>
            <pc:sldMk cId="2599056602" sldId="597"/>
            <ac:spMk id="2" creationId="{ED6F64BC-A7A6-9499-FF25-B01531391BC4}"/>
          </ac:spMkLst>
        </pc:spChg>
        <pc:spChg chg="del">
          <ac:chgData name="Osaka Consultancy" userId="6d0821673fa253e5" providerId="LiveId" clId="{D38959C5-A7C0-4782-A795-B80F1EDA9E43}" dt="2023-10-15T12:36:09.914" v="1374"/>
          <ac:spMkLst>
            <pc:docMk/>
            <pc:sldMk cId="2599056602" sldId="597"/>
            <ac:spMk id="3" creationId="{2DA0B5DD-4E14-EA94-C52C-D8A054DC15E0}"/>
          </ac:spMkLst>
        </pc:spChg>
        <pc:picChg chg="add mod">
          <ac:chgData name="Osaka Consultancy" userId="6d0821673fa253e5" providerId="LiveId" clId="{D38959C5-A7C0-4782-A795-B80F1EDA9E43}" dt="2023-10-15T12:39:40.009" v="1384" actId="14100"/>
          <ac:picMkLst>
            <pc:docMk/>
            <pc:sldMk cId="2599056602" sldId="597"/>
            <ac:picMk id="5" creationId="{500B251E-CAA0-B3F7-E901-04E7D2374B71}"/>
          </ac:picMkLst>
        </pc:picChg>
        <pc:picChg chg="add mod">
          <ac:chgData name="Osaka Consultancy" userId="6d0821673fa253e5" providerId="LiveId" clId="{D38959C5-A7C0-4782-A795-B80F1EDA9E43}" dt="2023-10-15T12:39:52.861" v="1387" actId="14100"/>
          <ac:picMkLst>
            <pc:docMk/>
            <pc:sldMk cId="2599056602" sldId="597"/>
            <ac:picMk id="7" creationId="{23FAB0C3-F480-ACA1-A95A-25E028E7C76A}"/>
          </ac:picMkLst>
        </pc:picChg>
      </pc:sldChg>
    </pc:docChg>
  </pc:docChgLst>
  <pc:docChgLst>
    <pc:chgData name="Osaka Consultancy" userId="6d0821673fa253e5" providerId="LiveId" clId="{D7487467-18C8-4797-842F-D09A09028209}"/>
    <pc:docChg chg="undo custSel addSld delSld modSld">
      <pc:chgData name="Osaka Consultancy" userId="6d0821673fa253e5" providerId="LiveId" clId="{D7487467-18C8-4797-842F-D09A09028209}" dt="2023-08-07T12:00:25.765" v="125" actId="47"/>
      <pc:docMkLst>
        <pc:docMk/>
      </pc:docMkLst>
      <pc:sldChg chg="addSp delSp modSp mod">
        <pc:chgData name="Osaka Consultancy" userId="6d0821673fa253e5" providerId="LiveId" clId="{D7487467-18C8-4797-842F-D09A09028209}" dt="2023-08-07T12:00:18.426" v="124" actId="14100"/>
        <pc:sldMkLst>
          <pc:docMk/>
          <pc:sldMk cId="2113077820" sldId="565"/>
        </pc:sldMkLst>
        <pc:spChg chg="mod">
          <ac:chgData name="Osaka Consultancy" userId="6d0821673fa253e5" providerId="LiveId" clId="{D7487467-18C8-4797-842F-D09A09028209}" dt="2023-08-07T11:59:18.765" v="111" actId="14100"/>
          <ac:spMkLst>
            <pc:docMk/>
            <pc:sldMk cId="2113077820" sldId="565"/>
            <ac:spMk id="3" creationId="{00ABF568-46CF-1F70-C9CD-C918F948BC58}"/>
          </ac:spMkLst>
        </pc:spChg>
        <pc:spChg chg="del mod">
          <ac:chgData name="Osaka Consultancy" userId="6d0821673fa253e5" providerId="LiveId" clId="{D7487467-18C8-4797-842F-D09A09028209}" dt="2023-08-07T11:58:17.944" v="103" actId="478"/>
          <ac:spMkLst>
            <pc:docMk/>
            <pc:sldMk cId="2113077820" sldId="565"/>
            <ac:spMk id="4098" creationId="{FEA9352B-DDD0-43DA-B90A-772C49ABD0E7}"/>
          </ac:spMkLst>
        </pc:spChg>
        <pc:picChg chg="add mod modCrop">
          <ac:chgData name="Osaka Consultancy" userId="6d0821673fa253e5" providerId="LiveId" clId="{D7487467-18C8-4797-842F-D09A09028209}" dt="2023-08-07T12:00:18.426" v="124" actId="14100"/>
          <ac:picMkLst>
            <pc:docMk/>
            <pc:sldMk cId="2113077820" sldId="565"/>
            <ac:picMk id="2" creationId="{63D99789-4D5E-FD41-D4CF-0E4900B2453F}"/>
          </ac:picMkLst>
        </pc:picChg>
        <pc:picChg chg="add del mod">
          <ac:chgData name="Osaka Consultancy" userId="6d0821673fa253e5" providerId="LiveId" clId="{D7487467-18C8-4797-842F-D09A09028209}" dt="2023-08-07T11:58:26.635" v="106" actId="478"/>
          <ac:picMkLst>
            <pc:docMk/>
            <pc:sldMk cId="2113077820" sldId="565"/>
            <ac:picMk id="5" creationId="{B07071C5-F840-6AA9-4F5F-91F3F5FAE0E0}"/>
          </ac:picMkLst>
        </pc:picChg>
        <pc:picChg chg="mod">
          <ac:chgData name="Osaka Consultancy" userId="6d0821673fa253e5" providerId="LiveId" clId="{D7487467-18C8-4797-842F-D09A09028209}" dt="2023-08-07T11:49:24.678" v="56" actId="1076"/>
          <ac:picMkLst>
            <pc:docMk/>
            <pc:sldMk cId="2113077820" sldId="565"/>
            <ac:picMk id="7" creationId="{211D3C8E-7288-C796-CDC8-ACBC39597402}"/>
          </ac:picMkLst>
        </pc:picChg>
      </pc:sldChg>
      <pc:sldChg chg="modSp mod">
        <pc:chgData name="Osaka Consultancy" userId="6d0821673fa253e5" providerId="LiveId" clId="{D7487467-18C8-4797-842F-D09A09028209}" dt="2023-05-20T07:07:59.177" v="14" actId="20577"/>
        <pc:sldMkLst>
          <pc:docMk/>
          <pc:sldMk cId="2039468342" sldId="581"/>
        </pc:sldMkLst>
        <pc:spChg chg="mod">
          <ac:chgData name="Osaka Consultancy" userId="6d0821673fa253e5" providerId="LiveId" clId="{D7487467-18C8-4797-842F-D09A09028209}" dt="2023-05-20T07:07:59.177" v="14" actId="20577"/>
          <ac:spMkLst>
            <pc:docMk/>
            <pc:sldMk cId="2039468342" sldId="581"/>
            <ac:spMk id="5" creationId="{6EF4C566-EB99-F9FB-79B4-9F207B18C2B2}"/>
          </ac:spMkLst>
        </pc:spChg>
      </pc:sldChg>
      <pc:sldChg chg="addSp delSp modSp new del mod">
        <pc:chgData name="Osaka Consultancy" userId="6d0821673fa253e5" providerId="LiveId" clId="{D7487467-18C8-4797-842F-D09A09028209}" dt="2023-08-07T12:00:25.765" v="125" actId="47"/>
        <pc:sldMkLst>
          <pc:docMk/>
          <pc:sldMk cId="562202997" sldId="595"/>
        </pc:sldMkLst>
        <pc:spChg chg="del">
          <ac:chgData name="Osaka Consultancy" userId="6d0821673fa253e5" providerId="LiveId" clId="{D7487467-18C8-4797-842F-D09A09028209}" dt="2023-08-07T11:49:18.463" v="55"/>
          <ac:spMkLst>
            <pc:docMk/>
            <pc:sldMk cId="562202997" sldId="595"/>
            <ac:spMk id="3" creationId="{1C35866A-B6F6-E4DC-AE92-5D98F1243D49}"/>
          </ac:spMkLst>
        </pc:spChg>
        <pc:picChg chg="add mod">
          <ac:chgData name="Osaka Consultancy" userId="6d0821673fa253e5" providerId="LiveId" clId="{D7487467-18C8-4797-842F-D09A09028209}" dt="2023-08-07T11:56:11.307" v="87" actId="1076"/>
          <ac:picMkLst>
            <pc:docMk/>
            <pc:sldMk cId="562202997" sldId="595"/>
            <ac:picMk id="5" creationId="{0576397B-226C-F2BB-D0FB-3DFD94344193}"/>
          </ac:picMkLst>
        </pc:picChg>
        <pc:picChg chg="add mod">
          <ac:chgData name="Osaka Consultancy" userId="6d0821673fa253e5" providerId="LiveId" clId="{D7487467-18C8-4797-842F-D09A09028209}" dt="2023-08-07T11:56:19.856" v="91" actId="1038"/>
          <ac:picMkLst>
            <pc:docMk/>
            <pc:sldMk cId="562202997" sldId="595"/>
            <ac:picMk id="6" creationId="{EFA3212A-2D79-CDCE-F6A9-4C5140BE823A}"/>
          </ac:picMkLst>
        </pc:picChg>
      </pc:sldChg>
    </pc:docChg>
  </pc:docChgLst>
  <pc:docChgLst>
    <pc:chgData name="Osaka Consultancy" userId="6d0821673fa253e5" providerId="LiveId" clId="{089CD890-298E-4190-A25D-F7216427865A}"/>
    <pc:docChg chg="undo custSel addSld delSld modSld sldOrd">
      <pc:chgData name="Osaka Consultancy" userId="6d0821673fa253e5" providerId="LiveId" clId="{089CD890-298E-4190-A25D-F7216427865A}" dt="2023-03-05T17:48:52.788" v="1299" actId="6549"/>
      <pc:docMkLst>
        <pc:docMk/>
      </pc:docMkLst>
      <pc:sldChg chg="addSp delSp modSp add mod">
        <pc:chgData name="Osaka Consultancy" userId="6d0821673fa253e5" providerId="LiveId" clId="{089CD890-298E-4190-A25D-F7216427865A}" dt="2023-03-05T16:57:52.026" v="957" actId="1037"/>
        <pc:sldMkLst>
          <pc:docMk/>
          <pc:sldMk cId="0" sldId="260"/>
        </pc:sldMkLst>
        <pc:spChg chg="mod">
          <ac:chgData name="Osaka Consultancy" userId="6d0821673fa253e5" providerId="LiveId" clId="{089CD890-298E-4190-A25D-F7216427865A}" dt="2023-03-05T16:35:15.414" v="625" actId="20577"/>
          <ac:spMkLst>
            <pc:docMk/>
            <pc:sldMk cId="0" sldId="260"/>
            <ac:spMk id="2" creationId="{00000000-0000-0000-0000-000000000000}"/>
          </ac:spMkLst>
        </pc:spChg>
        <pc:spChg chg="del mod">
          <ac:chgData name="Osaka Consultancy" userId="6d0821673fa253e5" providerId="LiveId" clId="{089CD890-298E-4190-A25D-F7216427865A}" dt="2023-03-05T16:32:35.854" v="596" actId="478"/>
          <ac:spMkLst>
            <pc:docMk/>
            <pc:sldMk cId="0" sldId="260"/>
            <ac:spMk id="3" creationId="{00000000-0000-0000-0000-000000000000}"/>
          </ac:spMkLst>
        </pc:spChg>
        <pc:spChg chg="add mod">
          <ac:chgData name="Osaka Consultancy" userId="6d0821673fa253e5" providerId="LiveId" clId="{089CD890-298E-4190-A25D-F7216427865A}" dt="2023-03-05T16:36:03.985" v="637" actId="255"/>
          <ac:spMkLst>
            <pc:docMk/>
            <pc:sldMk cId="0" sldId="260"/>
            <ac:spMk id="6" creationId="{EEFA8E5B-50A4-FBE2-4302-09D612465471}"/>
          </ac:spMkLst>
        </pc:spChg>
        <pc:picChg chg="add mod">
          <ac:chgData name="Osaka Consultancy" userId="6d0821673fa253e5" providerId="LiveId" clId="{089CD890-298E-4190-A25D-F7216427865A}" dt="2023-03-05T16:45:37.149" v="724" actId="1076"/>
          <ac:picMkLst>
            <pc:docMk/>
            <pc:sldMk cId="0" sldId="260"/>
            <ac:picMk id="5" creationId="{6374FAFC-4B7E-F616-6593-BF933EE725F6}"/>
          </ac:picMkLst>
        </pc:picChg>
        <pc:picChg chg="add mod modCrop">
          <ac:chgData name="Osaka Consultancy" userId="6d0821673fa253e5" providerId="LiveId" clId="{089CD890-298E-4190-A25D-F7216427865A}" dt="2023-03-05T16:47:24.457" v="734" actId="1076"/>
          <ac:picMkLst>
            <pc:docMk/>
            <pc:sldMk cId="0" sldId="260"/>
            <ac:picMk id="7" creationId="{79056BF0-FACD-7046-9538-BCE196545FB9}"/>
          </ac:picMkLst>
        </pc:picChg>
        <pc:picChg chg="add del mod modCrop">
          <ac:chgData name="Osaka Consultancy" userId="6d0821673fa253e5" providerId="LiveId" clId="{089CD890-298E-4190-A25D-F7216427865A}" dt="2023-03-05T16:50:03.769" v="758" actId="478"/>
          <ac:picMkLst>
            <pc:docMk/>
            <pc:sldMk cId="0" sldId="260"/>
            <ac:picMk id="8" creationId="{69A16FDF-6829-2266-DDB1-7BBE9BB5C642}"/>
          </ac:picMkLst>
        </pc:picChg>
        <pc:picChg chg="add mod">
          <ac:chgData name="Osaka Consultancy" userId="6d0821673fa253e5" providerId="LiveId" clId="{089CD890-298E-4190-A25D-F7216427865A}" dt="2023-03-05T16:57:52.026" v="957" actId="1037"/>
          <ac:picMkLst>
            <pc:docMk/>
            <pc:sldMk cId="0" sldId="260"/>
            <ac:picMk id="9" creationId="{D5672720-D9FE-2643-AB67-4BFF43352461}"/>
          </ac:picMkLst>
        </pc:picChg>
      </pc:sldChg>
      <pc:sldChg chg="addSp modSp">
        <pc:chgData name="Osaka Consultancy" userId="6d0821673fa253e5" providerId="LiveId" clId="{089CD890-298E-4190-A25D-F7216427865A}" dt="2023-03-05T16:58:35.477" v="970"/>
        <pc:sldMkLst>
          <pc:docMk/>
          <pc:sldMk cId="0" sldId="271"/>
        </pc:sldMkLst>
        <pc:picChg chg="add mod">
          <ac:chgData name="Osaka Consultancy" userId="6d0821673fa253e5" providerId="LiveId" clId="{089CD890-298E-4190-A25D-F7216427865A}" dt="2023-03-05T16:58:35.477" v="970"/>
          <ac:picMkLst>
            <pc:docMk/>
            <pc:sldMk cId="0" sldId="271"/>
            <ac:picMk id="2" creationId="{EAF42E67-2746-3412-70E6-C6D437F45060}"/>
          </ac:picMkLst>
        </pc:picChg>
      </pc:sldChg>
      <pc:sldChg chg="addSp modSp">
        <pc:chgData name="Osaka Consultancy" userId="6d0821673fa253e5" providerId="LiveId" clId="{089CD890-298E-4190-A25D-F7216427865A}" dt="2023-03-05T16:58:39.523" v="971"/>
        <pc:sldMkLst>
          <pc:docMk/>
          <pc:sldMk cId="2527630593" sldId="274"/>
        </pc:sldMkLst>
        <pc:picChg chg="add mod">
          <ac:chgData name="Osaka Consultancy" userId="6d0821673fa253e5" providerId="LiveId" clId="{089CD890-298E-4190-A25D-F7216427865A}" dt="2023-03-05T16:58:39.523" v="971"/>
          <ac:picMkLst>
            <pc:docMk/>
            <pc:sldMk cId="2527630593" sldId="274"/>
            <ac:picMk id="2" creationId="{FA84CA41-3100-C3C6-392F-864197EAE65F}"/>
          </ac:picMkLst>
        </pc:picChg>
      </pc:sldChg>
      <pc:sldChg chg="modSp del mod">
        <pc:chgData name="Osaka Consultancy" userId="6d0821673fa253e5" providerId="LiveId" clId="{089CD890-298E-4190-A25D-F7216427865A}" dt="2023-03-05T16:58:46.229" v="972" actId="47"/>
        <pc:sldMkLst>
          <pc:docMk/>
          <pc:sldMk cId="2597734954" sldId="276"/>
        </pc:sldMkLst>
        <pc:picChg chg="mod modCrop">
          <ac:chgData name="Osaka Consultancy" userId="6d0821673fa253e5" providerId="LiveId" clId="{089CD890-298E-4190-A25D-F7216427865A}" dt="2023-03-05T16:45:04.374" v="719" actId="732"/>
          <ac:picMkLst>
            <pc:docMk/>
            <pc:sldMk cId="2597734954" sldId="276"/>
            <ac:picMk id="6" creationId="{5A5AC888-5237-1173-E7A0-F131FE2CFBFA}"/>
          </ac:picMkLst>
        </pc:picChg>
      </pc:sldChg>
      <pc:sldChg chg="addSp delSp modSp add mod modTransition">
        <pc:chgData name="Osaka Consultancy" userId="6d0821673fa253e5" providerId="LiveId" clId="{089CD890-298E-4190-A25D-F7216427865A}" dt="2023-03-05T13:36:57.583" v="369" actId="14100"/>
        <pc:sldMkLst>
          <pc:docMk/>
          <pc:sldMk cId="0" sldId="285"/>
        </pc:sldMkLst>
        <pc:spChg chg="add del mod">
          <ac:chgData name="Osaka Consultancy" userId="6d0821673fa253e5" providerId="LiveId" clId="{089CD890-298E-4190-A25D-F7216427865A}" dt="2023-03-05T13:36:21.215" v="361" actId="478"/>
          <ac:spMkLst>
            <pc:docMk/>
            <pc:sldMk cId="0" sldId="285"/>
            <ac:spMk id="2" creationId="{D3091BD1-5076-4E52-92DF-B30E5CFD0CA3}"/>
          </ac:spMkLst>
        </pc:spChg>
        <pc:spChg chg="mod">
          <ac:chgData name="Osaka Consultancy" userId="6d0821673fa253e5" providerId="LiveId" clId="{089CD890-298E-4190-A25D-F7216427865A}" dt="2023-03-05T13:14:43.575" v="282" actId="1076"/>
          <ac:spMkLst>
            <pc:docMk/>
            <pc:sldMk cId="0" sldId="285"/>
            <ac:spMk id="138242" creationId="{61522C05-A3D3-8A60-49C2-56936F3A94A2}"/>
          </ac:spMkLst>
        </pc:spChg>
        <pc:spChg chg="mod">
          <ac:chgData name="Osaka Consultancy" userId="6d0821673fa253e5" providerId="LiveId" clId="{089CD890-298E-4190-A25D-F7216427865A}" dt="2023-03-05T12:46:24.705" v="95" actId="27636"/>
          <ac:spMkLst>
            <pc:docMk/>
            <pc:sldMk cId="0" sldId="285"/>
            <ac:spMk id="138243" creationId="{14242FC5-4627-1239-EAC2-2E48D531A338}"/>
          </ac:spMkLst>
        </pc:spChg>
        <pc:picChg chg="add mod">
          <ac:chgData name="Osaka Consultancy" userId="6d0821673fa253e5" providerId="LiveId" clId="{089CD890-298E-4190-A25D-F7216427865A}" dt="2023-03-05T13:36:57.583" v="369" actId="14100"/>
          <ac:picMkLst>
            <pc:docMk/>
            <pc:sldMk cId="0" sldId="285"/>
            <ac:picMk id="3" creationId="{62B62DB9-FE43-9522-FA47-51078A589E84}"/>
          </ac:picMkLst>
        </pc:picChg>
      </pc:sldChg>
      <pc:sldChg chg="addSp delSp modSp add del mod modTransition">
        <pc:chgData name="Osaka Consultancy" userId="6d0821673fa253e5" providerId="LiveId" clId="{089CD890-298E-4190-A25D-F7216427865A}" dt="2023-03-05T17:02:31.515" v="1002" actId="14100"/>
        <pc:sldMkLst>
          <pc:docMk/>
          <pc:sldMk cId="0" sldId="290"/>
        </pc:sldMkLst>
        <pc:spChg chg="add mod">
          <ac:chgData name="Osaka Consultancy" userId="6d0821673fa253e5" providerId="LiveId" clId="{089CD890-298E-4190-A25D-F7216427865A}" dt="2023-03-05T17:02:22.303" v="1000" actId="20577"/>
          <ac:spMkLst>
            <pc:docMk/>
            <pc:sldMk cId="0" sldId="290"/>
            <ac:spMk id="5" creationId="{C224A9AC-D88E-9D57-CA9B-C7BAA34A3057}"/>
          </ac:spMkLst>
        </pc:spChg>
        <pc:spChg chg="add del mod">
          <ac:chgData name="Osaka Consultancy" userId="6d0821673fa253e5" providerId="LiveId" clId="{089CD890-298E-4190-A25D-F7216427865A}" dt="2023-03-05T17:01:43.535" v="991" actId="478"/>
          <ac:spMkLst>
            <pc:docMk/>
            <pc:sldMk cId="0" sldId="290"/>
            <ac:spMk id="7" creationId="{454FD9AC-D451-E618-3679-06E4F60617A3}"/>
          </ac:spMkLst>
        </pc:spChg>
        <pc:spChg chg="mod">
          <ac:chgData name="Osaka Consultancy" userId="6d0821673fa253e5" providerId="LiveId" clId="{089CD890-298E-4190-A25D-F7216427865A}" dt="2023-03-05T16:51:51.394" v="852" actId="20577"/>
          <ac:spMkLst>
            <pc:docMk/>
            <pc:sldMk cId="0" sldId="290"/>
            <ac:spMk id="2171906" creationId="{4B4E5CC1-0274-6232-7CB2-02762B5CC846}"/>
          </ac:spMkLst>
        </pc:spChg>
        <pc:spChg chg="del mod">
          <ac:chgData name="Osaka Consultancy" userId="6d0821673fa253e5" providerId="LiveId" clId="{089CD890-298E-4190-A25D-F7216427865A}" dt="2023-03-05T17:01:40.748" v="990" actId="478"/>
          <ac:spMkLst>
            <pc:docMk/>
            <pc:sldMk cId="0" sldId="290"/>
            <ac:spMk id="2171907" creationId="{4C126E8E-C4B9-E80F-8B49-2E1A65F3555F}"/>
          </ac:spMkLst>
        </pc:spChg>
        <pc:picChg chg="add mod">
          <ac:chgData name="Osaka Consultancy" userId="6d0821673fa253e5" providerId="LiveId" clId="{089CD890-298E-4190-A25D-F7216427865A}" dt="2023-03-05T17:02:31.515" v="1002" actId="14100"/>
          <ac:picMkLst>
            <pc:docMk/>
            <pc:sldMk cId="0" sldId="290"/>
            <ac:picMk id="2" creationId="{47B993E4-9BAD-3200-4904-9687190091BC}"/>
          </ac:picMkLst>
        </pc:picChg>
        <pc:picChg chg="add del mod">
          <ac:chgData name="Osaka Consultancy" userId="6d0821673fa253e5" providerId="LiveId" clId="{089CD890-298E-4190-A25D-F7216427865A}" dt="2023-03-05T12:50:10.518" v="131" actId="478"/>
          <ac:picMkLst>
            <pc:docMk/>
            <pc:sldMk cId="0" sldId="290"/>
            <ac:picMk id="3" creationId="{BB8AF166-8A26-2C54-B94F-A7D2EB8353EE}"/>
          </ac:picMkLst>
        </pc:picChg>
        <pc:picChg chg="add mod">
          <ac:chgData name="Osaka Consultancy" userId="6d0821673fa253e5" providerId="LiveId" clId="{089CD890-298E-4190-A25D-F7216427865A}" dt="2023-03-05T16:51:47.129" v="851" actId="14100"/>
          <ac:picMkLst>
            <pc:docMk/>
            <pc:sldMk cId="0" sldId="290"/>
            <ac:picMk id="3" creationId="{CABC2FCE-253D-C63A-C01E-00C17CF2CBCF}"/>
          </ac:picMkLst>
        </pc:picChg>
        <pc:picChg chg="add mod">
          <ac:chgData name="Osaka Consultancy" userId="6d0821673fa253e5" providerId="LiveId" clId="{089CD890-298E-4190-A25D-F7216427865A}" dt="2023-03-05T16:54:35.089" v="887"/>
          <ac:picMkLst>
            <pc:docMk/>
            <pc:sldMk cId="0" sldId="290"/>
            <ac:picMk id="4" creationId="{C0F69167-A742-FF02-07C2-953F6882E876}"/>
          </ac:picMkLst>
        </pc:picChg>
      </pc:sldChg>
      <pc:sldChg chg="addSp delSp modSp add mod ord">
        <pc:chgData name="Osaka Consultancy" userId="6d0821673fa253e5" providerId="LiveId" clId="{089CD890-298E-4190-A25D-F7216427865A}" dt="2023-03-05T16:57:40.075" v="938" actId="1037"/>
        <pc:sldMkLst>
          <pc:docMk/>
          <pc:sldMk cId="0" sldId="509"/>
        </pc:sldMkLst>
        <pc:spChg chg="mod">
          <ac:chgData name="Osaka Consultancy" userId="6d0821673fa253e5" providerId="LiveId" clId="{089CD890-298E-4190-A25D-F7216427865A}" dt="2023-03-05T15:46:12.551" v="470" actId="1076"/>
          <ac:spMkLst>
            <pc:docMk/>
            <pc:sldMk cId="0" sldId="509"/>
            <ac:spMk id="7171" creationId="{2AF32F00-6B5E-41B2-860C-FD6847553270}"/>
          </ac:spMkLst>
        </pc:spChg>
        <pc:spChg chg="mod">
          <ac:chgData name="Osaka Consultancy" userId="6d0821673fa253e5" providerId="LiveId" clId="{089CD890-298E-4190-A25D-F7216427865A}" dt="2023-03-05T15:46:35.653" v="471" actId="1076"/>
          <ac:spMkLst>
            <pc:docMk/>
            <pc:sldMk cId="0" sldId="509"/>
            <ac:spMk id="7172" creationId="{BD160C5F-2A82-4937-9EC1-66730F426889}"/>
          </ac:spMkLst>
        </pc:spChg>
        <pc:spChg chg="mod">
          <ac:chgData name="Osaka Consultancy" userId="6d0821673fa253e5" providerId="LiveId" clId="{089CD890-298E-4190-A25D-F7216427865A}" dt="2023-03-05T15:47:33.225" v="474" actId="403"/>
          <ac:spMkLst>
            <pc:docMk/>
            <pc:sldMk cId="0" sldId="509"/>
            <ac:spMk id="57346" creationId="{B8CA360C-B32F-46E8-AD47-45F2A3916BD9}"/>
          </ac:spMkLst>
        </pc:spChg>
        <pc:picChg chg="add mod">
          <ac:chgData name="Osaka Consultancy" userId="6d0821673fa253e5" providerId="LiveId" clId="{089CD890-298E-4190-A25D-F7216427865A}" dt="2023-03-05T16:48:25.261" v="745" actId="14100"/>
          <ac:picMkLst>
            <pc:docMk/>
            <pc:sldMk cId="0" sldId="509"/>
            <ac:picMk id="2" creationId="{34128044-0579-73F4-8322-F694CBE2A6D1}"/>
          </ac:picMkLst>
        </pc:picChg>
        <pc:picChg chg="add mod">
          <ac:chgData name="Osaka Consultancy" userId="6d0821673fa253e5" providerId="LiveId" clId="{089CD890-298E-4190-A25D-F7216427865A}" dt="2023-03-05T16:50:40.632" v="768" actId="14100"/>
          <ac:picMkLst>
            <pc:docMk/>
            <pc:sldMk cId="0" sldId="509"/>
            <ac:picMk id="3" creationId="{9B3C548B-DB08-3190-5506-8571BA4ED8A8}"/>
          </ac:picMkLst>
        </pc:picChg>
        <pc:picChg chg="add mod">
          <ac:chgData name="Osaka Consultancy" userId="6d0821673fa253e5" providerId="LiveId" clId="{089CD890-298E-4190-A25D-F7216427865A}" dt="2023-03-05T16:57:40.075" v="938" actId="1037"/>
          <ac:picMkLst>
            <pc:docMk/>
            <pc:sldMk cId="0" sldId="509"/>
            <ac:picMk id="4" creationId="{95541B8E-B1F7-71DC-869D-051CD0EF4CB1}"/>
          </ac:picMkLst>
        </pc:picChg>
        <pc:picChg chg="del">
          <ac:chgData name="Osaka Consultancy" userId="6d0821673fa253e5" providerId="LiveId" clId="{089CD890-298E-4190-A25D-F7216427865A}" dt="2023-03-05T13:38:47.844" v="373" actId="478"/>
          <ac:picMkLst>
            <pc:docMk/>
            <pc:sldMk cId="0" sldId="509"/>
            <ac:picMk id="57349" creationId="{AD7F1AA1-31EC-4C5B-A18D-91DCA00005E8}"/>
          </ac:picMkLst>
        </pc:picChg>
      </pc:sldChg>
      <pc:sldChg chg="addSp modSp add mod">
        <pc:chgData name="Osaka Consultancy" userId="6d0821673fa253e5" providerId="LiveId" clId="{089CD890-298E-4190-A25D-F7216427865A}" dt="2023-03-05T16:57:03.276" v="920"/>
        <pc:sldMkLst>
          <pc:docMk/>
          <pc:sldMk cId="0" sldId="523"/>
        </pc:sldMkLst>
        <pc:spChg chg="mod">
          <ac:chgData name="Osaka Consultancy" userId="6d0821673fa253e5" providerId="LiveId" clId="{089CD890-298E-4190-A25D-F7216427865A}" dt="2023-03-05T13:28:36.063" v="317" actId="20577"/>
          <ac:spMkLst>
            <pc:docMk/>
            <pc:sldMk cId="0" sldId="523"/>
            <ac:spMk id="29698" creationId="{D9227DBF-0BC8-4380-A89F-A39061041082}"/>
          </ac:spMkLst>
        </pc:spChg>
        <pc:picChg chg="add mod">
          <ac:chgData name="Osaka Consultancy" userId="6d0821673fa253e5" providerId="LiveId" clId="{089CD890-298E-4190-A25D-F7216427865A}" dt="2023-03-05T16:57:03.276" v="920"/>
          <ac:picMkLst>
            <pc:docMk/>
            <pc:sldMk cId="0" sldId="523"/>
            <ac:picMk id="2" creationId="{E8CFBE7D-653E-6593-AAE6-D607ADAD2690}"/>
          </ac:picMkLst>
        </pc:picChg>
        <pc:picChg chg="mod">
          <ac:chgData name="Osaka Consultancy" userId="6d0821673fa253e5" providerId="LiveId" clId="{089CD890-298E-4190-A25D-F7216427865A}" dt="2023-03-05T13:28:10.542" v="312" actId="14100"/>
          <ac:picMkLst>
            <pc:docMk/>
            <pc:sldMk cId="0" sldId="523"/>
            <ac:picMk id="30723" creationId="{B60FDEDE-0E41-4DD9-88AB-F7DDCC5179B9}"/>
          </ac:picMkLst>
        </pc:picChg>
      </pc:sldChg>
      <pc:sldChg chg="addSp modSp add mod">
        <pc:chgData name="Osaka Consultancy" userId="6d0821673fa253e5" providerId="LiveId" clId="{089CD890-298E-4190-A25D-F7216427865A}" dt="2023-03-05T16:57:10.773" v="922"/>
        <pc:sldMkLst>
          <pc:docMk/>
          <pc:sldMk cId="0" sldId="524"/>
        </pc:sldMkLst>
        <pc:spChg chg="mod">
          <ac:chgData name="Osaka Consultancy" userId="6d0821673fa253e5" providerId="LiveId" clId="{089CD890-298E-4190-A25D-F7216427865A}" dt="2023-03-05T15:50:50.642" v="483" actId="1076"/>
          <ac:spMkLst>
            <pc:docMk/>
            <pc:sldMk cId="0" sldId="524"/>
            <ac:spMk id="31746" creationId="{DABDA476-5CAC-407F-A363-91CC135711D7}"/>
          </ac:spMkLst>
        </pc:spChg>
        <pc:picChg chg="add mod">
          <ac:chgData name="Osaka Consultancy" userId="6d0821673fa253e5" providerId="LiveId" clId="{089CD890-298E-4190-A25D-F7216427865A}" dt="2023-03-05T16:50:56.892" v="810" actId="1038"/>
          <ac:picMkLst>
            <pc:docMk/>
            <pc:sldMk cId="0" sldId="524"/>
            <ac:picMk id="3" creationId="{BF5D60DD-96CE-B71A-03AA-5BB904E359B0}"/>
          </ac:picMkLst>
        </pc:picChg>
        <pc:picChg chg="add mod">
          <ac:chgData name="Osaka Consultancy" userId="6d0821673fa253e5" providerId="LiveId" clId="{089CD890-298E-4190-A25D-F7216427865A}" dt="2023-03-05T16:57:10.773" v="922"/>
          <ac:picMkLst>
            <pc:docMk/>
            <pc:sldMk cId="0" sldId="524"/>
            <ac:picMk id="4" creationId="{E21ADCD1-EB5D-5677-3ED4-875ADA9AA0C3}"/>
          </ac:picMkLst>
        </pc:picChg>
        <pc:picChg chg="mod">
          <ac:chgData name="Osaka Consultancy" userId="6d0821673fa253e5" providerId="LiveId" clId="{089CD890-298E-4190-A25D-F7216427865A}" dt="2023-03-05T13:29:21.841" v="321" actId="14100"/>
          <ac:picMkLst>
            <pc:docMk/>
            <pc:sldMk cId="0" sldId="524"/>
            <ac:picMk id="32771" creationId="{60256EBA-C0F3-47A5-800B-01F87FCDEB41}"/>
          </ac:picMkLst>
        </pc:picChg>
      </pc:sldChg>
      <pc:sldChg chg="addSp delSp modSp add mod">
        <pc:chgData name="Osaka Consultancy" userId="6d0821673fa253e5" providerId="LiveId" clId="{089CD890-298E-4190-A25D-F7216427865A}" dt="2023-03-05T16:54:07.018" v="883" actId="1036"/>
        <pc:sldMkLst>
          <pc:docMk/>
          <pc:sldMk cId="0" sldId="531"/>
        </pc:sldMkLst>
        <pc:spChg chg="del">
          <ac:chgData name="Osaka Consultancy" userId="6d0821673fa253e5" providerId="LiveId" clId="{089CD890-298E-4190-A25D-F7216427865A}" dt="2023-03-05T13:33:35.445" v="332" actId="478"/>
          <ac:spMkLst>
            <pc:docMk/>
            <pc:sldMk cId="0" sldId="531"/>
            <ac:spMk id="53250" creationId="{5FCDDA7E-09D8-4EE6-A7F8-677626B4662D}"/>
          </ac:spMkLst>
        </pc:spChg>
        <pc:picChg chg="add mod">
          <ac:chgData name="Osaka Consultancy" userId="6d0821673fa253e5" providerId="LiveId" clId="{089CD890-298E-4190-A25D-F7216427865A}" dt="2023-03-05T16:54:07.018" v="883" actId="1036"/>
          <ac:picMkLst>
            <pc:docMk/>
            <pc:sldMk cId="0" sldId="531"/>
            <ac:picMk id="2" creationId="{36509D5F-4344-AD77-7BF2-7FEDA3F2840A}"/>
          </ac:picMkLst>
        </pc:picChg>
        <pc:picChg chg="mod">
          <ac:chgData name="Osaka Consultancy" userId="6d0821673fa253e5" providerId="LiveId" clId="{089CD890-298E-4190-A25D-F7216427865A}" dt="2023-03-05T13:33:50.843" v="336" actId="14100"/>
          <ac:picMkLst>
            <pc:docMk/>
            <pc:sldMk cId="0" sldId="531"/>
            <ac:picMk id="36867" creationId="{D6DE1B12-DBA9-45BA-AE84-A169DC42E819}"/>
          </ac:picMkLst>
        </pc:picChg>
      </pc:sldChg>
      <pc:sldChg chg="addSp modSp add mod">
        <pc:chgData name="Osaka Consultancy" userId="6d0821673fa253e5" providerId="LiveId" clId="{089CD890-298E-4190-A25D-F7216427865A}" dt="2023-03-05T16:54:15.665" v="884"/>
        <pc:sldMkLst>
          <pc:docMk/>
          <pc:sldMk cId="0" sldId="532"/>
        </pc:sldMkLst>
        <pc:spChg chg="mod">
          <ac:chgData name="Osaka Consultancy" userId="6d0821673fa253e5" providerId="LiveId" clId="{089CD890-298E-4190-A25D-F7216427865A}" dt="2023-03-05T13:35:40.130" v="359" actId="404"/>
          <ac:spMkLst>
            <pc:docMk/>
            <pc:sldMk cId="0" sldId="532"/>
            <ac:spMk id="55298" creationId="{567F5213-F68B-4D06-9808-DE464BEDFE87}"/>
          </ac:spMkLst>
        </pc:spChg>
        <pc:picChg chg="add mod">
          <ac:chgData name="Osaka Consultancy" userId="6d0821673fa253e5" providerId="LiveId" clId="{089CD890-298E-4190-A25D-F7216427865A}" dt="2023-03-05T16:54:15.665" v="884"/>
          <ac:picMkLst>
            <pc:docMk/>
            <pc:sldMk cId="0" sldId="532"/>
            <ac:picMk id="2" creationId="{ACC7C339-3C27-7B10-A286-0988CB359A14}"/>
          </ac:picMkLst>
        </pc:picChg>
        <pc:picChg chg="mod">
          <ac:chgData name="Osaka Consultancy" userId="6d0821673fa253e5" providerId="LiveId" clId="{089CD890-298E-4190-A25D-F7216427865A}" dt="2023-03-05T13:34:03.518" v="339" actId="14100"/>
          <ac:picMkLst>
            <pc:docMk/>
            <pc:sldMk cId="0" sldId="532"/>
            <ac:picMk id="38915" creationId="{3317F5CE-AA70-4508-A068-6A3DDB570E70}"/>
          </ac:picMkLst>
        </pc:picChg>
      </pc:sldChg>
      <pc:sldChg chg="addSp modSp add mod">
        <pc:chgData name="Osaka Consultancy" userId="6d0821673fa253e5" providerId="LiveId" clId="{089CD890-298E-4190-A25D-F7216427865A}" dt="2023-03-05T16:54:22.067" v="885"/>
        <pc:sldMkLst>
          <pc:docMk/>
          <pc:sldMk cId="0" sldId="533"/>
        </pc:sldMkLst>
        <pc:spChg chg="mod">
          <ac:chgData name="Osaka Consultancy" userId="6d0821673fa253e5" providerId="LiveId" clId="{089CD890-298E-4190-A25D-F7216427865A}" dt="2023-03-05T13:35:15.917" v="353" actId="14100"/>
          <ac:spMkLst>
            <pc:docMk/>
            <pc:sldMk cId="0" sldId="533"/>
            <ac:spMk id="57346" creationId="{BCE3840E-B9CB-4448-B76C-2556878BC97A}"/>
          </ac:spMkLst>
        </pc:spChg>
        <pc:picChg chg="add mod">
          <ac:chgData name="Osaka Consultancy" userId="6d0821673fa253e5" providerId="LiveId" clId="{089CD890-298E-4190-A25D-F7216427865A}" dt="2023-03-05T16:54:22.067" v="885"/>
          <ac:picMkLst>
            <pc:docMk/>
            <pc:sldMk cId="0" sldId="533"/>
            <ac:picMk id="2" creationId="{226C06EE-3D59-2707-6641-4CAB870BDA40}"/>
          </ac:picMkLst>
        </pc:picChg>
        <pc:picChg chg="mod">
          <ac:chgData name="Osaka Consultancy" userId="6d0821673fa253e5" providerId="LiveId" clId="{089CD890-298E-4190-A25D-F7216427865A}" dt="2023-03-05T13:34:22.923" v="343" actId="14100"/>
          <ac:picMkLst>
            <pc:docMk/>
            <pc:sldMk cId="0" sldId="533"/>
            <ac:picMk id="40963" creationId="{2319F205-E520-403E-89A9-4BACA6DAFB94}"/>
          </ac:picMkLst>
        </pc:picChg>
      </pc:sldChg>
      <pc:sldChg chg="addSp modSp add mod">
        <pc:chgData name="Osaka Consultancy" userId="6d0821673fa253e5" providerId="LiveId" clId="{089CD890-298E-4190-A25D-F7216427865A}" dt="2023-03-05T16:54:30.914" v="886"/>
        <pc:sldMkLst>
          <pc:docMk/>
          <pc:sldMk cId="0" sldId="534"/>
        </pc:sldMkLst>
        <pc:spChg chg="mod">
          <ac:chgData name="Osaka Consultancy" userId="6d0821673fa253e5" providerId="LiveId" clId="{089CD890-298E-4190-A25D-F7216427865A}" dt="2023-03-05T13:35:04.688" v="350" actId="14100"/>
          <ac:spMkLst>
            <pc:docMk/>
            <pc:sldMk cId="0" sldId="534"/>
            <ac:spMk id="59394" creationId="{C944EB84-D9C1-4419-9326-3DCABACF0556}"/>
          </ac:spMkLst>
        </pc:spChg>
        <pc:picChg chg="add mod">
          <ac:chgData name="Osaka Consultancy" userId="6d0821673fa253e5" providerId="LiveId" clId="{089CD890-298E-4190-A25D-F7216427865A}" dt="2023-03-05T16:54:30.914" v="886"/>
          <ac:picMkLst>
            <pc:docMk/>
            <pc:sldMk cId="0" sldId="534"/>
            <ac:picMk id="2" creationId="{32912658-11DB-79A2-6F31-B9F2B7CD5D65}"/>
          </ac:picMkLst>
        </pc:picChg>
        <pc:picChg chg="mod">
          <ac:chgData name="Osaka Consultancy" userId="6d0821673fa253e5" providerId="LiveId" clId="{089CD890-298E-4190-A25D-F7216427865A}" dt="2023-03-05T13:34:58.720" v="348" actId="14100"/>
          <ac:picMkLst>
            <pc:docMk/>
            <pc:sldMk cId="0" sldId="534"/>
            <ac:picMk id="43011" creationId="{801A1DD6-74AC-41E4-BEDE-53B33C721C8D}"/>
          </ac:picMkLst>
        </pc:picChg>
      </pc:sldChg>
      <pc:sldChg chg="ord">
        <pc:chgData name="Osaka Consultancy" userId="6d0821673fa253e5" providerId="LiveId" clId="{089CD890-298E-4190-A25D-F7216427865A}" dt="2023-03-05T17:45:17.212" v="1271"/>
        <pc:sldMkLst>
          <pc:docMk/>
          <pc:sldMk cId="1484122322" sldId="560"/>
        </pc:sldMkLst>
      </pc:sldChg>
      <pc:sldChg chg="addSp delSp modSp mod">
        <pc:chgData name="Osaka Consultancy" userId="6d0821673fa253e5" providerId="LiveId" clId="{089CD890-298E-4190-A25D-F7216427865A}" dt="2023-03-05T12:15:03.015" v="35" actId="14100"/>
        <pc:sldMkLst>
          <pc:docMk/>
          <pc:sldMk cId="698775613" sldId="561"/>
        </pc:sldMkLst>
        <pc:spChg chg="del">
          <ac:chgData name="Osaka Consultancy" userId="6d0821673fa253e5" providerId="LiveId" clId="{089CD890-298E-4190-A25D-F7216427865A}" dt="2023-03-05T12:13:14.440" v="0" actId="478"/>
          <ac:spMkLst>
            <pc:docMk/>
            <pc:sldMk cId="698775613" sldId="561"/>
            <ac:spMk id="2" creationId="{00000000-0000-0000-0000-000000000000}"/>
          </ac:spMkLst>
        </pc:spChg>
        <pc:spChg chg="mod">
          <ac:chgData name="Osaka Consultancy" userId="6d0821673fa253e5" providerId="LiveId" clId="{089CD890-298E-4190-A25D-F7216427865A}" dt="2023-03-05T12:14:34.482" v="28" actId="1037"/>
          <ac:spMkLst>
            <pc:docMk/>
            <pc:sldMk cId="698775613" sldId="561"/>
            <ac:spMk id="6" creationId="{00000000-0000-0000-0000-000000000000}"/>
          </ac:spMkLst>
        </pc:spChg>
        <pc:spChg chg="mod">
          <ac:chgData name="Osaka Consultancy" userId="6d0821673fa253e5" providerId="LiveId" clId="{089CD890-298E-4190-A25D-F7216427865A}" dt="2023-03-05T12:14:34.482" v="28" actId="1037"/>
          <ac:spMkLst>
            <pc:docMk/>
            <pc:sldMk cId="698775613" sldId="561"/>
            <ac:spMk id="7" creationId="{00000000-0000-0000-0000-000000000000}"/>
          </ac:spMkLst>
        </pc:spChg>
        <pc:spChg chg="add del mod">
          <ac:chgData name="Osaka Consultancy" userId="6d0821673fa253e5" providerId="LiveId" clId="{089CD890-298E-4190-A25D-F7216427865A}" dt="2023-03-05T12:13:17.288" v="2" actId="478"/>
          <ac:spMkLst>
            <pc:docMk/>
            <pc:sldMk cId="698775613" sldId="561"/>
            <ac:spMk id="9" creationId="{B63326E8-090E-5FA1-CADB-E44547254F31}"/>
          </ac:spMkLst>
        </pc:spChg>
        <pc:picChg chg="mod">
          <ac:chgData name="Osaka Consultancy" userId="6d0821673fa253e5" providerId="LiveId" clId="{089CD890-298E-4190-A25D-F7216427865A}" dt="2023-03-05T12:14:51.002" v="31" actId="14100"/>
          <ac:picMkLst>
            <pc:docMk/>
            <pc:sldMk cId="698775613" sldId="561"/>
            <ac:picMk id="4" creationId="{00000000-0000-0000-0000-000000000000}"/>
          </ac:picMkLst>
        </pc:picChg>
        <pc:picChg chg="mod">
          <ac:chgData name="Osaka Consultancy" userId="6d0821673fa253e5" providerId="LiveId" clId="{089CD890-298E-4190-A25D-F7216427865A}" dt="2023-03-05T12:15:03.015" v="35" actId="14100"/>
          <ac:picMkLst>
            <pc:docMk/>
            <pc:sldMk cId="698775613" sldId="561"/>
            <ac:picMk id="5" creationId="{00000000-0000-0000-0000-000000000000}"/>
          </ac:picMkLst>
        </pc:picChg>
      </pc:sldChg>
      <pc:sldChg chg="addSp modSp mod">
        <pc:chgData name="Osaka Consultancy" userId="6d0821673fa253e5" providerId="LiveId" clId="{089CD890-298E-4190-A25D-F7216427865A}" dt="2023-03-05T16:52:45.126" v="858" actId="1036"/>
        <pc:sldMkLst>
          <pc:docMk/>
          <pc:sldMk cId="2572713685" sldId="562"/>
        </pc:sldMkLst>
        <pc:picChg chg="add mod">
          <ac:chgData name="Osaka Consultancy" userId="6d0821673fa253e5" providerId="LiveId" clId="{089CD890-298E-4190-A25D-F7216427865A}" dt="2023-03-05T16:52:45.126" v="858" actId="1036"/>
          <ac:picMkLst>
            <pc:docMk/>
            <pc:sldMk cId="2572713685" sldId="562"/>
            <ac:picMk id="3" creationId="{292334D9-7834-DF8D-B9D5-A6867B2309F6}"/>
          </ac:picMkLst>
        </pc:picChg>
      </pc:sldChg>
      <pc:sldChg chg="addSp delSp modSp mod">
        <pc:chgData name="Osaka Consultancy" userId="6d0821673fa253e5" providerId="LiveId" clId="{089CD890-298E-4190-A25D-F7216427865A}" dt="2023-03-05T17:48:52.788" v="1299" actId="6549"/>
        <pc:sldMkLst>
          <pc:docMk/>
          <pc:sldMk cId="2113077820" sldId="565"/>
        </pc:sldMkLst>
        <pc:spChg chg="del mod">
          <ac:chgData name="Osaka Consultancy" userId="6d0821673fa253e5" providerId="LiveId" clId="{089CD890-298E-4190-A25D-F7216427865A}" dt="2023-03-05T17:44:55.851" v="1267" actId="478"/>
          <ac:spMkLst>
            <pc:docMk/>
            <pc:sldMk cId="2113077820" sldId="565"/>
            <ac:spMk id="2" creationId="{45297E5E-DC48-33BE-E9DC-9817CB5239AE}"/>
          </ac:spMkLst>
        </pc:spChg>
        <pc:spChg chg="add mod">
          <ac:chgData name="Osaka Consultancy" userId="6d0821673fa253e5" providerId="LiveId" clId="{089CD890-298E-4190-A25D-F7216427865A}" dt="2023-03-05T17:48:52.788" v="1299" actId="6549"/>
          <ac:spMkLst>
            <pc:docMk/>
            <pc:sldMk cId="2113077820" sldId="565"/>
            <ac:spMk id="3" creationId="{00ABF568-46CF-1F70-C9CD-C918F948BC58}"/>
          </ac:spMkLst>
        </pc:spChg>
        <pc:spChg chg="add del mod">
          <ac:chgData name="Osaka Consultancy" userId="6d0821673fa253e5" providerId="LiveId" clId="{089CD890-298E-4190-A25D-F7216427865A}" dt="2023-03-05T17:42:25.655" v="1246" actId="478"/>
          <ac:spMkLst>
            <pc:docMk/>
            <pc:sldMk cId="2113077820" sldId="565"/>
            <ac:spMk id="6" creationId="{7BF08A66-6C7E-1FC0-92F1-75A0C3B9219E}"/>
          </ac:spMkLst>
        </pc:spChg>
        <pc:spChg chg="del">
          <ac:chgData name="Osaka Consultancy" userId="6d0821673fa253e5" providerId="LiveId" clId="{089CD890-298E-4190-A25D-F7216427865A}" dt="2023-03-05T17:38:15.293" v="1229" actId="478"/>
          <ac:spMkLst>
            <pc:docMk/>
            <pc:sldMk cId="2113077820" sldId="565"/>
            <ac:spMk id="8" creationId="{C748C238-9B04-93EC-2B75-30D8927D2042}"/>
          </ac:spMkLst>
        </pc:spChg>
        <pc:spChg chg="del mod">
          <ac:chgData name="Osaka Consultancy" userId="6d0821673fa253e5" providerId="LiveId" clId="{089CD890-298E-4190-A25D-F7216427865A}" dt="2023-03-05T17:42:21.490" v="1244" actId="478"/>
          <ac:spMkLst>
            <pc:docMk/>
            <pc:sldMk cId="2113077820" sldId="565"/>
            <ac:spMk id="9" creationId="{A0E57551-513F-E3DA-765F-A11C12940F82}"/>
          </ac:spMkLst>
        </pc:spChg>
        <pc:spChg chg="add mod">
          <ac:chgData name="Osaka Consultancy" userId="6d0821673fa253e5" providerId="LiveId" clId="{089CD890-298E-4190-A25D-F7216427865A}" dt="2023-03-05T17:47:34.751" v="1290" actId="1076"/>
          <ac:spMkLst>
            <pc:docMk/>
            <pc:sldMk cId="2113077820" sldId="565"/>
            <ac:spMk id="11" creationId="{0F373569-A9A0-E1FB-0B22-9BAB9D54F28C}"/>
          </ac:spMkLst>
        </pc:spChg>
        <pc:picChg chg="mod">
          <ac:chgData name="Osaka Consultancy" userId="6d0821673fa253e5" providerId="LiveId" clId="{089CD890-298E-4190-A25D-F7216427865A}" dt="2023-03-05T17:42:44.246" v="1251" actId="14100"/>
          <ac:picMkLst>
            <pc:docMk/>
            <pc:sldMk cId="2113077820" sldId="565"/>
            <ac:picMk id="7" creationId="{211D3C8E-7288-C796-CDC8-ACBC39597402}"/>
          </ac:picMkLst>
        </pc:picChg>
      </pc:sldChg>
      <pc:sldChg chg="addSp delSp modSp mod">
        <pc:chgData name="Osaka Consultancy" userId="6d0821673fa253e5" providerId="LiveId" clId="{089CD890-298E-4190-A25D-F7216427865A}" dt="2023-03-05T17:00:06.876" v="986" actId="1076"/>
        <pc:sldMkLst>
          <pc:docMk/>
          <pc:sldMk cId="1008523229" sldId="568"/>
        </pc:sldMkLst>
        <pc:spChg chg="mod">
          <ac:chgData name="Osaka Consultancy" userId="6d0821673fa253e5" providerId="LiveId" clId="{089CD890-298E-4190-A25D-F7216427865A}" dt="2023-03-05T16:59:54.486" v="984" actId="14100"/>
          <ac:spMkLst>
            <pc:docMk/>
            <pc:sldMk cId="1008523229" sldId="568"/>
            <ac:spMk id="3" creationId="{95B3D43D-DFA1-76F6-A7A3-51A668EAE0A5}"/>
          </ac:spMkLst>
        </pc:spChg>
        <pc:picChg chg="add mod">
          <ac:chgData name="Osaka Consultancy" userId="6d0821673fa253e5" providerId="LiveId" clId="{089CD890-298E-4190-A25D-F7216427865A}" dt="2023-03-05T17:00:06.876" v="986" actId="1076"/>
          <ac:picMkLst>
            <pc:docMk/>
            <pc:sldMk cId="1008523229" sldId="568"/>
            <ac:picMk id="2" creationId="{B35B6604-FE14-9104-89FE-686358589C0F}"/>
          </ac:picMkLst>
        </pc:picChg>
        <pc:picChg chg="del mod">
          <ac:chgData name="Osaka Consultancy" userId="6d0821673fa253e5" providerId="LiveId" clId="{089CD890-298E-4190-A25D-F7216427865A}" dt="2023-03-05T16:59:09.746" v="977" actId="478"/>
          <ac:picMkLst>
            <pc:docMk/>
            <pc:sldMk cId="1008523229" sldId="568"/>
            <ac:picMk id="7" creationId="{CBE837B0-D31F-1741-0F58-27C8CB04B8FD}"/>
          </ac:picMkLst>
        </pc:picChg>
      </pc:sldChg>
      <pc:sldChg chg="addSp delSp modSp mod">
        <pc:chgData name="Osaka Consultancy" userId="6d0821673fa253e5" providerId="LiveId" clId="{089CD890-298E-4190-A25D-F7216427865A}" dt="2023-03-05T16:53:49.965" v="876" actId="1076"/>
        <pc:sldMkLst>
          <pc:docMk/>
          <pc:sldMk cId="2260353633" sldId="573"/>
        </pc:sldMkLst>
        <pc:spChg chg="mod">
          <ac:chgData name="Osaka Consultancy" userId="6d0821673fa253e5" providerId="LiveId" clId="{089CD890-298E-4190-A25D-F7216427865A}" dt="2023-03-05T16:53:49.965" v="876" actId="1076"/>
          <ac:spMkLst>
            <pc:docMk/>
            <pc:sldMk cId="2260353633" sldId="573"/>
            <ac:spMk id="2" creationId="{4A412B7F-A219-6DCF-E249-8CC3D8A3B0DB}"/>
          </ac:spMkLst>
        </pc:spChg>
        <pc:picChg chg="add mod">
          <ac:chgData name="Osaka Consultancy" userId="6d0821673fa253e5" providerId="LiveId" clId="{089CD890-298E-4190-A25D-F7216427865A}" dt="2023-03-05T16:53:27.633" v="872"/>
          <ac:picMkLst>
            <pc:docMk/>
            <pc:sldMk cId="2260353633" sldId="573"/>
            <ac:picMk id="3" creationId="{70E25B0F-A1B1-A4F9-D346-CB887206D20F}"/>
          </ac:picMkLst>
        </pc:picChg>
        <pc:picChg chg="add del mod">
          <ac:chgData name="Osaka Consultancy" userId="6d0821673fa253e5" providerId="LiveId" clId="{089CD890-298E-4190-A25D-F7216427865A}" dt="2023-03-05T13:37:05.656" v="370" actId="478"/>
          <ac:picMkLst>
            <pc:docMk/>
            <pc:sldMk cId="2260353633" sldId="573"/>
            <ac:picMk id="3" creationId="{B3FEA96E-16B8-6628-9C4B-7F3858B9B904}"/>
          </ac:picMkLst>
        </pc:picChg>
        <pc:picChg chg="mod">
          <ac:chgData name="Osaka Consultancy" userId="6d0821673fa253e5" providerId="LiveId" clId="{089CD890-298E-4190-A25D-F7216427865A}" dt="2023-03-05T16:53:31.042" v="873" actId="1076"/>
          <ac:picMkLst>
            <pc:docMk/>
            <pc:sldMk cId="2260353633" sldId="573"/>
            <ac:picMk id="5" creationId="{F6713876-78DD-1669-2658-056613D9E98F}"/>
          </ac:picMkLst>
        </pc:picChg>
        <pc:picChg chg="mod">
          <ac:chgData name="Osaka Consultancy" userId="6d0821673fa253e5" providerId="LiveId" clId="{089CD890-298E-4190-A25D-F7216427865A}" dt="2023-03-05T12:48:58.647" v="128" actId="14100"/>
          <ac:picMkLst>
            <pc:docMk/>
            <pc:sldMk cId="2260353633" sldId="573"/>
            <ac:picMk id="9" creationId="{BA872121-152C-EAEE-2754-BB549612C2A1}"/>
          </ac:picMkLst>
        </pc:picChg>
      </pc:sldChg>
      <pc:sldChg chg="addSp modSp mod">
        <pc:chgData name="Osaka Consultancy" userId="6d0821673fa253e5" providerId="LiveId" clId="{089CD890-298E-4190-A25D-F7216427865A}" dt="2023-03-05T16:54:53.076" v="892" actId="14100"/>
        <pc:sldMkLst>
          <pc:docMk/>
          <pc:sldMk cId="3602279491" sldId="574"/>
        </pc:sldMkLst>
        <pc:spChg chg="add mod">
          <ac:chgData name="Osaka Consultancy" userId="6d0821673fa253e5" providerId="LiveId" clId="{089CD890-298E-4190-A25D-F7216427865A}" dt="2023-03-05T13:16:27.559" v="298" actId="1076"/>
          <ac:spMkLst>
            <pc:docMk/>
            <pc:sldMk cId="3602279491" sldId="574"/>
            <ac:spMk id="2" creationId="{63B2CA7C-5B07-4433-E08A-8E9526F20174}"/>
          </ac:spMkLst>
        </pc:spChg>
        <pc:picChg chg="add mod">
          <ac:chgData name="Osaka Consultancy" userId="6d0821673fa253e5" providerId="LiveId" clId="{089CD890-298E-4190-A25D-F7216427865A}" dt="2023-03-05T16:54:53.076" v="892" actId="14100"/>
          <ac:picMkLst>
            <pc:docMk/>
            <pc:sldMk cId="3602279491" sldId="574"/>
            <ac:picMk id="3" creationId="{AD457FBC-91F1-A7ED-9801-363604400873}"/>
          </ac:picMkLst>
        </pc:picChg>
        <pc:picChg chg="mod">
          <ac:chgData name="Osaka Consultancy" userId="6d0821673fa253e5" providerId="LiveId" clId="{089CD890-298E-4190-A25D-F7216427865A}" dt="2023-03-05T12:24:51.110" v="64" actId="1076"/>
          <ac:picMkLst>
            <pc:docMk/>
            <pc:sldMk cId="3602279491" sldId="574"/>
            <ac:picMk id="5" creationId="{08E11751-2ED6-A026-C110-04ED9EF58278}"/>
          </ac:picMkLst>
        </pc:picChg>
      </pc:sldChg>
      <pc:sldChg chg="addSp modSp mod">
        <pc:chgData name="Osaka Consultancy" userId="6d0821673fa253e5" providerId="LiveId" clId="{089CD890-298E-4190-A25D-F7216427865A}" dt="2023-03-05T16:56:09.510" v="919" actId="14100"/>
        <pc:sldMkLst>
          <pc:docMk/>
          <pc:sldMk cId="4131517952" sldId="575"/>
        </pc:sldMkLst>
        <pc:spChg chg="add mod">
          <ac:chgData name="Osaka Consultancy" userId="6d0821673fa253e5" providerId="LiveId" clId="{089CD890-298E-4190-A25D-F7216427865A}" dt="2023-03-05T13:30:24.330" v="330" actId="113"/>
          <ac:spMkLst>
            <pc:docMk/>
            <pc:sldMk cId="4131517952" sldId="575"/>
            <ac:spMk id="3" creationId="{338E369F-A301-C258-78D8-0CC9831DFD9D}"/>
          </ac:spMkLst>
        </pc:spChg>
        <pc:picChg chg="mod">
          <ac:chgData name="Osaka Consultancy" userId="6d0821673fa253e5" providerId="LiveId" clId="{089CD890-298E-4190-A25D-F7216427865A}" dt="2023-03-05T13:29:38.159" v="323" actId="1035"/>
          <ac:picMkLst>
            <pc:docMk/>
            <pc:sldMk cId="4131517952" sldId="575"/>
            <ac:picMk id="4" creationId="{BCCBA661-4CB0-02C4-3F68-2B4E26EE459C}"/>
          </ac:picMkLst>
        </pc:picChg>
        <pc:picChg chg="add mod">
          <ac:chgData name="Osaka Consultancy" userId="6d0821673fa253e5" providerId="LiveId" clId="{089CD890-298E-4190-A25D-F7216427865A}" dt="2023-03-05T16:56:09.510" v="919" actId="14100"/>
          <ac:picMkLst>
            <pc:docMk/>
            <pc:sldMk cId="4131517952" sldId="575"/>
            <ac:picMk id="5" creationId="{2595E903-32BD-D8F0-0ECF-C19151679EF5}"/>
          </ac:picMkLst>
        </pc:picChg>
      </pc:sldChg>
      <pc:sldChg chg="addSp delSp modSp mod">
        <pc:chgData name="Osaka Consultancy" userId="6d0821673fa253e5" providerId="LiveId" clId="{089CD890-298E-4190-A25D-F7216427865A}" dt="2023-03-05T16:58:07.385" v="967" actId="1036"/>
        <pc:sldMkLst>
          <pc:docMk/>
          <pc:sldMk cId="3998894819" sldId="576"/>
        </pc:sldMkLst>
        <pc:picChg chg="del mod">
          <ac:chgData name="Osaka Consultancy" userId="6d0821673fa253e5" providerId="LiveId" clId="{089CD890-298E-4190-A25D-F7216427865A}" dt="2023-03-05T16:58:02.766" v="960" actId="478"/>
          <ac:picMkLst>
            <pc:docMk/>
            <pc:sldMk cId="3998894819" sldId="576"/>
            <ac:picMk id="2" creationId="{1FF12896-E481-6BC2-1521-A582C14D0C09}"/>
          </ac:picMkLst>
        </pc:picChg>
        <pc:picChg chg="add mod">
          <ac:chgData name="Osaka Consultancy" userId="6d0821673fa253e5" providerId="LiveId" clId="{089CD890-298E-4190-A25D-F7216427865A}" dt="2023-03-05T16:58:07.385" v="967" actId="1036"/>
          <ac:picMkLst>
            <pc:docMk/>
            <pc:sldMk cId="3998894819" sldId="576"/>
            <ac:picMk id="3" creationId="{659D693F-BF3D-F5C9-FC3F-BC6C71C69872}"/>
          </ac:picMkLst>
        </pc:picChg>
      </pc:sldChg>
      <pc:sldChg chg="addSp modSp mod">
        <pc:chgData name="Osaka Consultancy" userId="6d0821673fa253e5" providerId="LiveId" clId="{089CD890-298E-4190-A25D-F7216427865A}" dt="2023-03-05T16:57:23.016" v="924" actId="1076"/>
        <pc:sldMkLst>
          <pc:docMk/>
          <pc:sldMk cId="4127337536" sldId="577"/>
        </pc:sldMkLst>
        <pc:spChg chg="add mod">
          <ac:chgData name="Osaka Consultancy" userId="6d0821673fa253e5" providerId="LiveId" clId="{089CD890-298E-4190-A25D-F7216427865A}" dt="2023-03-05T15:59:39.291" v="527" actId="20577"/>
          <ac:spMkLst>
            <pc:docMk/>
            <pc:sldMk cId="4127337536" sldId="577"/>
            <ac:spMk id="4" creationId="{389174AB-B1BD-D544-A20D-DFCD58499730}"/>
          </ac:spMkLst>
        </pc:spChg>
        <pc:picChg chg="add mod modCrop">
          <ac:chgData name="Osaka Consultancy" userId="6d0821673fa253e5" providerId="LiveId" clId="{089CD890-298E-4190-A25D-F7216427865A}" dt="2023-03-05T15:24:13.162" v="393" actId="14100"/>
          <ac:picMkLst>
            <pc:docMk/>
            <pc:sldMk cId="4127337536" sldId="577"/>
            <ac:picMk id="3" creationId="{64A2780F-743F-A26B-256A-FC6E33682294}"/>
          </ac:picMkLst>
        </pc:picChg>
        <pc:picChg chg="mod">
          <ac:chgData name="Osaka Consultancy" userId="6d0821673fa253e5" providerId="LiveId" clId="{089CD890-298E-4190-A25D-F7216427865A}" dt="2023-03-05T15:59:14.627" v="520" actId="1076"/>
          <ac:picMkLst>
            <pc:docMk/>
            <pc:sldMk cId="4127337536" sldId="577"/>
            <ac:picMk id="5" creationId="{D751854C-64A2-117A-D7ED-DF00CA34EA34}"/>
          </ac:picMkLst>
        </pc:picChg>
        <pc:picChg chg="add mod">
          <ac:chgData name="Osaka Consultancy" userId="6d0821673fa253e5" providerId="LiveId" clId="{089CD890-298E-4190-A25D-F7216427865A}" dt="2023-03-05T16:57:23.016" v="924" actId="1076"/>
          <ac:picMkLst>
            <pc:docMk/>
            <pc:sldMk cId="4127337536" sldId="577"/>
            <ac:picMk id="6" creationId="{77D7F049-8CA5-B2B6-729F-48218EB7F018}"/>
          </ac:picMkLst>
        </pc:picChg>
      </pc:sldChg>
      <pc:sldChg chg="addSp delSp modSp mod">
        <pc:chgData name="Osaka Consultancy" userId="6d0821673fa253e5" providerId="LiveId" clId="{089CD890-298E-4190-A25D-F7216427865A}" dt="2023-03-05T16:57:46.536" v="948" actId="1036"/>
        <pc:sldMkLst>
          <pc:docMk/>
          <pc:sldMk cId="23846872" sldId="578"/>
        </pc:sldMkLst>
        <pc:spChg chg="del">
          <ac:chgData name="Osaka Consultancy" userId="6d0821673fa253e5" providerId="LiveId" clId="{089CD890-298E-4190-A25D-F7216427865A}" dt="2023-03-05T16:20:11.818" v="543" actId="478"/>
          <ac:spMkLst>
            <pc:docMk/>
            <pc:sldMk cId="23846872" sldId="578"/>
            <ac:spMk id="2" creationId="{E241D944-94DD-EC26-BD59-4943F562F7EA}"/>
          </ac:spMkLst>
        </pc:spChg>
        <pc:spChg chg="add mod">
          <ac:chgData name="Osaka Consultancy" userId="6d0821673fa253e5" providerId="LiveId" clId="{089CD890-298E-4190-A25D-F7216427865A}" dt="2023-03-05T16:21:45.270" v="564" actId="6549"/>
          <ac:spMkLst>
            <pc:docMk/>
            <pc:sldMk cId="23846872" sldId="578"/>
            <ac:spMk id="3" creationId="{ED2CB42B-0EE7-35E5-E697-1FBE275282E1}"/>
          </ac:spMkLst>
        </pc:spChg>
        <pc:spChg chg="add mod">
          <ac:chgData name="Osaka Consultancy" userId="6d0821673fa253e5" providerId="LiveId" clId="{089CD890-298E-4190-A25D-F7216427865A}" dt="2023-03-05T16:24:01.786" v="579" actId="27636"/>
          <ac:spMkLst>
            <pc:docMk/>
            <pc:sldMk cId="23846872" sldId="578"/>
            <ac:spMk id="4" creationId="{9EA58375-AD00-9639-D05B-12F726790E5A}"/>
          </ac:spMkLst>
        </pc:spChg>
        <pc:spChg chg="add mod">
          <ac:chgData name="Osaka Consultancy" userId="6d0821673fa253e5" providerId="LiveId" clId="{089CD890-298E-4190-A25D-F7216427865A}" dt="2023-03-05T16:25:20.594" v="591" actId="1037"/>
          <ac:spMkLst>
            <pc:docMk/>
            <pc:sldMk cId="23846872" sldId="578"/>
            <ac:spMk id="6" creationId="{1588D23C-0CA9-1762-0FAD-CB42608FD2EE}"/>
          </ac:spMkLst>
        </pc:spChg>
        <pc:picChg chg="mod">
          <ac:chgData name="Osaka Consultancy" userId="6d0821673fa253e5" providerId="LiveId" clId="{089CD890-298E-4190-A25D-F7216427865A}" dt="2023-03-05T16:21:14.258" v="555" actId="1076"/>
          <ac:picMkLst>
            <pc:docMk/>
            <pc:sldMk cId="23846872" sldId="578"/>
            <ac:picMk id="5" creationId="{323275AF-9BD7-D073-F01E-065984498ED0}"/>
          </ac:picMkLst>
        </pc:picChg>
        <pc:picChg chg="add mod">
          <ac:chgData name="Osaka Consultancy" userId="6d0821673fa253e5" providerId="LiveId" clId="{089CD890-298E-4190-A25D-F7216427865A}" dt="2023-03-05T16:57:46.536" v="948" actId="1036"/>
          <ac:picMkLst>
            <pc:docMk/>
            <pc:sldMk cId="23846872" sldId="578"/>
            <ac:picMk id="7" creationId="{4EEE3890-B0A3-3D20-69E5-62CA369CE34F}"/>
          </ac:picMkLst>
        </pc:picChg>
      </pc:sldChg>
      <pc:sldChg chg="addSp modSp">
        <pc:chgData name="Osaka Consultancy" userId="6d0821673fa253e5" providerId="LiveId" clId="{089CD890-298E-4190-A25D-F7216427865A}" dt="2023-03-05T16:52:51.149" v="859"/>
        <pc:sldMkLst>
          <pc:docMk/>
          <pc:sldMk cId="3445061049" sldId="579"/>
        </pc:sldMkLst>
        <pc:picChg chg="add mod">
          <ac:chgData name="Osaka Consultancy" userId="6d0821673fa253e5" providerId="LiveId" clId="{089CD890-298E-4190-A25D-F7216427865A}" dt="2023-03-05T16:52:51.149" v="859"/>
          <ac:picMkLst>
            <pc:docMk/>
            <pc:sldMk cId="3445061049" sldId="579"/>
            <ac:picMk id="2" creationId="{B7ED5CA8-F3B4-C09F-7790-07F089C521DB}"/>
          </ac:picMkLst>
        </pc:picChg>
      </pc:sldChg>
      <pc:sldChg chg="modSp mod">
        <pc:chgData name="Osaka Consultancy" userId="6d0821673fa253e5" providerId="LiveId" clId="{089CD890-298E-4190-A25D-F7216427865A}" dt="2023-03-05T17:36:40.075" v="1220" actId="14100"/>
        <pc:sldMkLst>
          <pc:docMk/>
          <pc:sldMk cId="1098972748" sldId="580"/>
        </pc:sldMkLst>
        <pc:spChg chg="mod">
          <ac:chgData name="Osaka Consultancy" userId="6d0821673fa253e5" providerId="LiveId" clId="{089CD890-298E-4190-A25D-F7216427865A}" dt="2023-03-05T17:36:40.075" v="1220" actId="14100"/>
          <ac:spMkLst>
            <pc:docMk/>
            <pc:sldMk cId="1098972748" sldId="580"/>
            <ac:spMk id="3" creationId="{6375BF1E-F425-2578-5DF5-78E24A546B23}"/>
          </ac:spMkLst>
        </pc:spChg>
        <pc:spChg chg="mod">
          <ac:chgData name="Osaka Consultancy" userId="6d0821673fa253e5" providerId="LiveId" clId="{089CD890-298E-4190-A25D-F7216427865A}" dt="2023-03-05T17:36:20.198" v="1216" actId="14100"/>
          <ac:spMkLst>
            <pc:docMk/>
            <pc:sldMk cId="1098972748" sldId="580"/>
            <ac:spMk id="4" creationId="{3A3B3056-7442-1A93-B8BD-5110ED950D65}"/>
          </ac:spMkLst>
        </pc:spChg>
        <pc:spChg chg="mod">
          <ac:chgData name="Osaka Consultancy" userId="6d0821673fa253e5" providerId="LiveId" clId="{089CD890-298E-4190-A25D-F7216427865A}" dt="2023-03-05T17:35:53.851" v="1212" actId="108"/>
          <ac:spMkLst>
            <pc:docMk/>
            <pc:sldMk cId="1098972748" sldId="580"/>
            <ac:spMk id="5" creationId="{076D2E8D-6F75-8B29-7CCB-F8DFA8E09FAD}"/>
          </ac:spMkLst>
        </pc:spChg>
      </pc:sldChg>
      <pc:sldChg chg="addSp delSp modSp mod">
        <pc:chgData name="Osaka Consultancy" userId="6d0821673fa253e5" providerId="LiveId" clId="{089CD890-298E-4190-A25D-F7216427865A}" dt="2023-03-05T17:03:04.647" v="1004" actId="22"/>
        <pc:sldMkLst>
          <pc:docMk/>
          <pc:sldMk cId="2039468342" sldId="581"/>
        </pc:sldMkLst>
        <pc:spChg chg="add del">
          <ac:chgData name="Osaka Consultancy" userId="6d0821673fa253e5" providerId="LiveId" clId="{089CD890-298E-4190-A25D-F7216427865A}" dt="2023-03-05T17:03:04.647" v="1004" actId="22"/>
          <ac:spMkLst>
            <pc:docMk/>
            <pc:sldMk cId="2039468342" sldId="581"/>
            <ac:spMk id="8" creationId="{ACABED6A-59EF-F64F-2FCC-52A1D89078E2}"/>
          </ac:spMkLst>
        </pc:spChg>
        <pc:picChg chg="add mod">
          <ac:chgData name="Osaka Consultancy" userId="6d0821673fa253e5" providerId="LiveId" clId="{089CD890-298E-4190-A25D-F7216427865A}" dt="2023-03-05T16:52:38.367" v="856" actId="14100"/>
          <ac:picMkLst>
            <pc:docMk/>
            <pc:sldMk cId="2039468342" sldId="581"/>
            <ac:picMk id="2" creationId="{6252A144-9BF8-EAD5-539C-9B5B86CB6208}"/>
          </ac:picMkLst>
        </pc:picChg>
      </pc:sldChg>
      <pc:sldChg chg="addSp modSp">
        <pc:chgData name="Osaka Consultancy" userId="6d0821673fa253e5" providerId="LiveId" clId="{089CD890-298E-4190-A25D-F7216427865A}" dt="2023-03-05T16:52:58.615" v="860"/>
        <pc:sldMkLst>
          <pc:docMk/>
          <pc:sldMk cId="2487546252" sldId="582"/>
        </pc:sldMkLst>
        <pc:picChg chg="add mod">
          <ac:chgData name="Osaka Consultancy" userId="6d0821673fa253e5" providerId="LiveId" clId="{089CD890-298E-4190-A25D-F7216427865A}" dt="2023-03-05T16:52:58.615" v="860"/>
          <ac:picMkLst>
            <pc:docMk/>
            <pc:sldMk cId="2487546252" sldId="582"/>
            <ac:picMk id="2" creationId="{9B0CF9F2-9F09-BE5B-03BA-A9F0671B3D35}"/>
          </ac:picMkLst>
        </pc:picChg>
      </pc:sldChg>
      <pc:sldChg chg="addSp modSp">
        <pc:chgData name="Osaka Consultancy" userId="6d0821673fa253e5" providerId="LiveId" clId="{089CD890-298E-4190-A25D-F7216427865A}" dt="2023-03-05T16:53:02.467" v="861"/>
        <pc:sldMkLst>
          <pc:docMk/>
          <pc:sldMk cId="346822680" sldId="583"/>
        </pc:sldMkLst>
        <pc:picChg chg="add mod">
          <ac:chgData name="Osaka Consultancy" userId="6d0821673fa253e5" providerId="LiveId" clId="{089CD890-298E-4190-A25D-F7216427865A}" dt="2023-03-05T16:53:02.467" v="861"/>
          <ac:picMkLst>
            <pc:docMk/>
            <pc:sldMk cId="346822680" sldId="583"/>
            <ac:picMk id="4" creationId="{40E0696E-5992-41C6-F801-514573884717}"/>
          </ac:picMkLst>
        </pc:picChg>
      </pc:sldChg>
      <pc:sldChg chg="addSp modSp mod">
        <pc:chgData name="Osaka Consultancy" userId="6d0821673fa253e5" providerId="LiveId" clId="{089CD890-298E-4190-A25D-F7216427865A}" dt="2023-03-05T16:55:34.705" v="915" actId="1037"/>
        <pc:sldMkLst>
          <pc:docMk/>
          <pc:sldMk cId="101477728" sldId="584"/>
        </pc:sldMkLst>
        <pc:spChg chg="mod">
          <ac:chgData name="Osaka Consultancy" userId="6d0821673fa253e5" providerId="LiveId" clId="{089CD890-298E-4190-A25D-F7216427865A}" dt="2023-03-05T16:55:34.705" v="915" actId="1037"/>
          <ac:spMkLst>
            <pc:docMk/>
            <pc:sldMk cId="101477728" sldId="584"/>
            <ac:spMk id="12" creationId="{6B45F2BD-2282-5085-6483-0B8E6E3E7ACA}"/>
          </ac:spMkLst>
        </pc:spChg>
        <pc:picChg chg="add mod">
          <ac:chgData name="Osaka Consultancy" userId="6d0821673fa253e5" providerId="LiveId" clId="{089CD890-298E-4190-A25D-F7216427865A}" dt="2023-03-05T16:53:13.191" v="862"/>
          <ac:picMkLst>
            <pc:docMk/>
            <pc:sldMk cId="101477728" sldId="584"/>
            <ac:picMk id="2" creationId="{9C81CEEB-C9E2-DF76-EC33-5453B6542358}"/>
          </ac:picMkLst>
        </pc:picChg>
      </pc:sldChg>
      <pc:sldChg chg="modSp mod">
        <pc:chgData name="Osaka Consultancy" userId="6d0821673fa253e5" providerId="LiveId" clId="{089CD890-298E-4190-A25D-F7216427865A}" dt="2023-03-05T17:35:28.338" v="1211" actId="20577"/>
        <pc:sldMkLst>
          <pc:docMk/>
          <pc:sldMk cId="0" sldId="585"/>
        </pc:sldMkLst>
        <pc:spChg chg="mod">
          <ac:chgData name="Osaka Consultancy" userId="6d0821673fa253e5" providerId="LiveId" clId="{089CD890-298E-4190-A25D-F7216427865A}" dt="2023-03-05T17:35:28.338" v="1211" actId="20577"/>
          <ac:spMkLst>
            <pc:docMk/>
            <pc:sldMk cId="0" sldId="585"/>
            <ac:spMk id="3" creationId="{3A682B15-F1FB-42EB-84AA-56392E188A4C}"/>
          </ac:spMkLst>
        </pc:spChg>
      </pc:sldChg>
      <pc:sldChg chg="del">
        <pc:chgData name="Osaka Consultancy" userId="6d0821673fa253e5" providerId="LiveId" clId="{089CD890-298E-4190-A25D-F7216427865A}" dt="2023-03-05T16:35:05.244" v="624" actId="47"/>
        <pc:sldMkLst>
          <pc:docMk/>
          <pc:sldMk cId="0" sldId="586"/>
        </pc:sldMkLst>
      </pc:sldChg>
      <pc:sldChg chg="addSp modSp mod">
        <pc:chgData name="Osaka Consultancy" userId="6d0821673fa253e5" providerId="LiveId" clId="{089CD890-298E-4190-A25D-F7216427865A}" dt="2023-03-05T16:58:22.064" v="969" actId="1076"/>
        <pc:sldMkLst>
          <pc:docMk/>
          <pc:sldMk cId="467570959" sldId="587"/>
        </pc:sldMkLst>
        <pc:spChg chg="mod">
          <ac:chgData name="Osaka Consultancy" userId="6d0821673fa253e5" providerId="LiveId" clId="{089CD890-298E-4190-A25D-F7216427865A}" dt="2023-03-05T16:58:22.064" v="969" actId="1076"/>
          <ac:spMkLst>
            <pc:docMk/>
            <pc:sldMk cId="467570959" sldId="587"/>
            <ac:spMk id="2" creationId="{16C3FC8B-6C28-031D-F9D8-9EAA6AFFAB43}"/>
          </ac:spMkLst>
        </pc:spChg>
        <pc:picChg chg="add mod">
          <ac:chgData name="Osaka Consultancy" userId="6d0821673fa253e5" providerId="LiveId" clId="{089CD890-298E-4190-A25D-F7216427865A}" dt="2023-03-05T16:58:13.059" v="968"/>
          <ac:picMkLst>
            <pc:docMk/>
            <pc:sldMk cId="467570959" sldId="587"/>
            <ac:picMk id="4" creationId="{7E7D462F-E90C-BBEC-7BA2-A21AF63D6471}"/>
          </ac:picMkLst>
        </pc:picChg>
        <pc:picChg chg="mod modCrop">
          <ac:chgData name="Osaka Consultancy" userId="6d0821673fa253e5" providerId="LiveId" clId="{089CD890-298E-4190-A25D-F7216427865A}" dt="2023-03-05T16:41:15.231" v="698" actId="14100"/>
          <ac:picMkLst>
            <pc:docMk/>
            <pc:sldMk cId="467570959" sldId="587"/>
            <ac:picMk id="7" creationId="{B7066726-1B20-AF11-2F17-76BE231298B8}"/>
          </ac:picMkLst>
        </pc:picChg>
      </pc:sldChg>
      <pc:sldChg chg="new del">
        <pc:chgData name="Osaka Consultancy" userId="6d0821673fa253e5" providerId="LiveId" clId="{089CD890-298E-4190-A25D-F7216427865A}" dt="2023-03-05T12:50:06.415" v="130" actId="47"/>
        <pc:sldMkLst>
          <pc:docMk/>
          <pc:sldMk cId="235611611" sldId="588"/>
        </pc:sldMkLst>
      </pc:sldChg>
      <pc:sldChg chg="addSp modSp new mod">
        <pc:chgData name="Osaka Consultancy" userId="6d0821673fa253e5" providerId="LiveId" clId="{089CD890-298E-4190-A25D-F7216427865A}" dt="2023-03-05T16:55:01.245" v="893"/>
        <pc:sldMkLst>
          <pc:docMk/>
          <pc:sldMk cId="2333147237" sldId="588"/>
        </pc:sldMkLst>
        <pc:spChg chg="mod">
          <ac:chgData name="Osaka Consultancy" userId="6d0821673fa253e5" providerId="LiveId" clId="{089CD890-298E-4190-A25D-F7216427865A}" dt="2023-03-05T12:56:20.847" v="164" actId="122"/>
          <ac:spMkLst>
            <pc:docMk/>
            <pc:sldMk cId="2333147237" sldId="588"/>
            <ac:spMk id="2" creationId="{9E1FF96A-44DA-CB1F-4E19-381B8F9B59EE}"/>
          </ac:spMkLst>
        </pc:spChg>
        <pc:spChg chg="mod">
          <ac:chgData name="Osaka Consultancy" userId="6d0821673fa253e5" providerId="LiveId" clId="{089CD890-298E-4190-A25D-F7216427865A}" dt="2023-03-05T12:56:42.456" v="166" actId="207"/>
          <ac:spMkLst>
            <pc:docMk/>
            <pc:sldMk cId="2333147237" sldId="588"/>
            <ac:spMk id="3" creationId="{430325B9-35F0-4E05-E728-788AB02220AC}"/>
          </ac:spMkLst>
        </pc:spChg>
        <pc:picChg chg="add mod">
          <ac:chgData name="Osaka Consultancy" userId="6d0821673fa253e5" providerId="LiveId" clId="{089CD890-298E-4190-A25D-F7216427865A}" dt="2023-03-05T16:55:01.245" v="893"/>
          <ac:picMkLst>
            <pc:docMk/>
            <pc:sldMk cId="2333147237" sldId="588"/>
            <ac:picMk id="4" creationId="{E70762BD-8E84-5D71-23C7-D4E6FEF8644C}"/>
          </ac:picMkLst>
        </pc:picChg>
      </pc:sldChg>
      <pc:sldChg chg="addSp delSp modSp new mod">
        <pc:chgData name="Osaka Consultancy" userId="6d0821673fa253e5" providerId="LiveId" clId="{089CD890-298E-4190-A25D-F7216427865A}" dt="2023-03-05T16:55:59.954" v="917" actId="1076"/>
        <pc:sldMkLst>
          <pc:docMk/>
          <pc:sldMk cId="2659407768" sldId="589"/>
        </pc:sldMkLst>
        <pc:spChg chg="mod">
          <ac:chgData name="Osaka Consultancy" userId="6d0821673fa253e5" providerId="LiveId" clId="{089CD890-298E-4190-A25D-F7216427865A}" dt="2023-03-05T13:17:02.006" v="301" actId="14100"/>
          <ac:spMkLst>
            <pc:docMk/>
            <pc:sldMk cId="2659407768" sldId="589"/>
            <ac:spMk id="2" creationId="{0076DA14-7343-B952-B837-F3CC2756A9B6}"/>
          </ac:spMkLst>
        </pc:spChg>
        <pc:spChg chg="mod">
          <ac:chgData name="Osaka Consultancy" userId="6d0821673fa253e5" providerId="LiveId" clId="{089CD890-298E-4190-A25D-F7216427865A}" dt="2023-03-05T15:44:36.847" v="458" actId="12"/>
          <ac:spMkLst>
            <pc:docMk/>
            <pc:sldMk cId="2659407768" sldId="589"/>
            <ac:spMk id="3" creationId="{078A2A3E-E911-90CB-4205-FDC5B671F81A}"/>
          </ac:spMkLst>
        </pc:spChg>
        <pc:spChg chg="add mod">
          <ac:chgData name="Osaka Consultancy" userId="6d0821673fa253e5" providerId="LiveId" clId="{089CD890-298E-4190-A25D-F7216427865A}" dt="2023-03-05T13:08:22.337" v="248" actId="20577"/>
          <ac:spMkLst>
            <pc:docMk/>
            <pc:sldMk cId="2659407768" sldId="589"/>
            <ac:spMk id="5" creationId="{3E8713CA-0596-7007-9D18-6C103A0238B9}"/>
          </ac:spMkLst>
        </pc:spChg>
        <pc:spChg chg="add mod">
          <ac:chgData name="Osaka Consultancy" userId="6d0821673fa253e5" providerId="LiveId" clId="{089CD890-298E-4190-A25D-F7216427865A}" dt="2023-03-05T15:33:54.077" v="421" actId="6549"/>
          <ac:spMkLst>
            <pc:docMk/>
            <pc:sldMk cId="2659407768" sldId="589"/>
            <ac:spMk id="7" creationId="{373C81F2-D93D-5603-760A-FF8079365942}"/>
          </ac:spMkLst>
        </pc:spChg>
        <pc:picChg chg="add mod">
          <ac:chgData name="Osaka Consultancy" userId="6d0821673fa253e5" providerId="LiveId" clId="{089CD890-298E-4190-A25D-F7216427865A}" dt="2023-03-05T16:51:31.493" v="848" actId="1038"/>
          <ac:picMkLst>
            <pc:docMk/>
            <pc:sldMk cId="2659407768" sldId="589"/>
            <ac:picMk id="4" creationId="{AC420A7F-D4A4-AC0A-6151-5F6E5A699D68}"/>
          </ac:picMkLst>
        </pc:picChg>
        <pc:picChg chg="add del mod">
          <ac:chgData name="Osaka Consultancy" userId="6d0821673fa253e5" providerId="LiveId" clId="{089CD890-298E-4190-A25D-F7216427865A}" dt="2023-03-05T16:55:15.657" v="895"/>
          <ac:picMkLst>
            <pc:docMk/>
            <pc:sldMk cId="2659407768" sldId="589"/>
            <ac:picMk id="6" creationId="{A5E69013-FCE9-81B9-D794-0DD779D915BC}"/>
          </ac:picMkLst>
        </pc:picChg>
        <pc:picChg chg="add mod">
          <ac:chgData name="Osaka Consultancy" userId="6d0821673fa253e5" providerId="LiveId" clId="{089CD890-298E-4190-A25D-F7216427865A}" dt="2023-03-05T16:55:59.954" v="917" actId="1076"/>
          <ac:picMkLst>
            <pc:docMk/>
            <pc:sldMk cId="2659407768" sldId="589"/>
            <ac:picMk id="8" creationId="{95A2F8DC-8800-F7E3-805B-6F125F824222}"/>
          </ac:picMkLst>
        </pc:picChg>
        <pc:picChg chg="add mod">
          <ac:chgData name="Osaka Consultancy" userId="6d0821673fa253e5" providerId="LiveId" clId="{089CD890-298E-4190-A25D-F7216427865A}" dt="2023-03-05T13:12:00.955" v="260" actId="14100"/>
          <ac:picMkLst>
            <pc:docMk/>
            <pc:sldMk cId="2659407768" sldId="589"/>
            <ac:picMk id="9" creationId="{A5330637-C5E0-7731-503E-EAA33ACF24FD}"/>
          </ac:picMkLst>
        </pc:picChg>
      </pc:sldChg>
      <pc:sldChg chg="addSp delSp modSp new mod">
        <pc:chgData name="Osaka Consultancy" userId="6d0821673fa253e5" providerId="LiveId" clId="{089CD890-298E-4190-A25D-F7216427865A}" dt="2023-03-05T16:57:33.863" v="930" actId="1036"/>
        <pc:sldMkLst>
          <pc:docMk/>
          <pc:sldMk cId="3880988853" sldId="590"/>
        </pc:sldMkLst>
        <pc:spChg chg="del">
          <ac:chgData name="Osaka Consultancy" userId="6d0821673fa253e5" providerId="LiveId" clId="{089CD890-298E-4190-A25D-F7216427865A}" dt="2023-03-05T15:31:29.346" v="401" actId="478"/>
          <ac:spMkLst>
            <pc:docMk/>
            <pc:sldMk cId="3880988853" sldId="590"/>
            <ac:spMk id="2" creationId="{2C3FE138-EEBC-FEF9-4601-E1DB1113B5B4}"/>
          </ac:spMkLst>
        </pc:spChg>
        <pc:spChg chg="del">
          <ac:chgData name="Osaka Consultancy" userId="6d0821673fa253e5" providerId="LiveId" clId="{089CD890-298E-4190-A25D-F7216427865A}" dt="2023-03-05T15:31:05.031" v="396" actId="478"/>
          <ac:spMkLst>
            <pc:docMk/>
            <pc:sldMk cId="3880988853" sldId="590"/>
            <ac:spMk id="3" creationId="{43C82344-7FDD-C685-F6C0-6769BA59D9C6}"/>
          </ac:spMkLst>
        </pc:spChg>
        <pc:spChg chg="add mod">
          <ac:chgData name="Osaka Consultancy" userId="6d0821673fa253e5" providerId="LiveId" clId="{089CD890-298E-4190-A25D-F7216427865A}" dt="2023-03-05T15:31:54.762" v="420" actId="20577"/>
          <ac:spMkLst>
            <pc:docMk/>
            <pc:sldMk cId="3880988853" sldId="590"/>
            <ac:spMk id="8" creationId="{2E805FDD-EDE6-7FC5-5E36-D5C1F27DBC21}"/>
          </ac:spMkLst>
        </pc:spChg>
        <pc:picChg chg="add del mod">
          <ac:chgData name="Osaka Consultancy" userId="6d0821673fa253e5" providerId="LiveId" clId="{089CD890-298E-4190-A25D-F7216427865A}" dt="2023-03-05T15:24:30.815" v="394" actId="478"/>
          <ac:picMkLst>
            <pc:docMk/>
            <pc:sldMk cId="3880988853" sldId="590"/>
            <ac:picMk id="5" creationId="{553C134D-A9F8-BD91-29F4-348B843865CF}"/>
          </ac:picMkLst>
        </pc:picChg>
        <pc:picChg chg="add mod">
          <ac:chgData name="Osaka Consultancy" userId="6d0821673fa253e5" providerId="LiveId" clId="{089CD890-298E-4190-A25D-F7216427865A}" dt="2023-03-05T15:31:32.522" v="402" actId="14100"/>
          <ac:picMkLst>
            <pc:docMk/>
            <pc:sldMk cId="3880988853" sldId="590"/>
            <ac:picMk id="7" creationId="{CF1065EB-2C89-69FD-9CE4-A3351D8637C1}"/>
          </ac:picMkLst>
        </pc:picChg>
        <pc:picChg chg="add mod">
          <ac:chgData name="Osaka Consultancy" userId="6d0821673fa253e5" providerId="LiveId" clId="{089CD890-298E-4190-A25D-F7216427865A}" dt="2023-03-05T16:57:33.863" v="930" actId="1036"/>
          <ac:picMkLst>
            <pc:docMk/>
            <pc:sldMk cId="3880988853" sldId="590"/>
            <ac:picMk id="9" creationId="{FA629D8F-454D-CA26-6DD3-ECF9A33B2AE3}"/>
          </ac:picMkLst>
        </pc:picChg>
      </pc:sldChg>
      <pc:sldChg chg="addSp new del mod">
        <pc:chgData name="Osaka Consultancy" userId="6d0821673fa253e5" providerId="LiveId" clId="{089CD890-298E-4190-A25D-F7216427865A}" dt="2023-03-05T15:48:45.475" v="477" actId="2696"/>
        <pc:sldMkLst>
          <pc:docMk/>
          <pc:sldMk cId="1836560438" sldId="591"/>
        </pc:sldMkLst>
        <pc:picChg chg="add">
          <ac:chgData name="Osaka Consultancy" userId="6d0821673fa253e5" providerId="LiveId" clId="{089CD890-298E-4190-A25D-F7216427865A}" dt="2023-03-05T15:42:13.275" v="425" actId="22"/>
          <ac:picMkLst>
            <pc:docMk/>
            <pc:sldMk cId="1836560438" sldId="591"/>
            <ac:picMk id="5" creationId="{9F4A7E11-4B12-B74B-9169-73449608AD11}"/>
          </ac:picMkLst>
        </pc:picChg>
      </pc:sldChg>
      <pc:sldChg chg="addSp delSp modSp add mod">
        <pc:chgData name="Osaka Consultancy" userId="6d0821673fa253e5" providerId="LiveId" clId="{089CD890-298E-4190-A25D-F7216427865A}" dt="2023-03-05T16:57:07.230" v="921"/>
        <pc:sldMkLst>
          <pc:docMk/>
          <pc:sldMk cId="2396176580" sldId="591"/>
        </pc:sldMkLst>
        <pc:spChg chg="del">
          <ac:chgData name="Osaka Consultancy" userId="6d0821673fa253e5" providerId="LiveId" clId="{089CD890-298E-4190-A25D-F7216427865A}" dt="2023-03-05T15:56:45.391" v="488" actId="478"/>
          <ac:spMkLst>
            <pc:docMk/>
            <pc:sldMk cId="2396176580" sldId="591"/>
            <ac:spMk id="2" creationId="{67DAE00F-4314-E9F0-9097-CB6A64226F9C}"/>
          </ac:spMkLst>
        </pc:spChg>
        <pc:spChg chg="add mod">
          <ac:chgData name="Osaka Consultancy" userId="6d0821673fa253e5" providerId="LiveId" clId="{089CD890-298E-4190-A25D-F7216427865A}" dt="2023-03-05T15:57:31.380" v="494" actId="20577"/>
          <ac:spMkLst>
            <pc:docMk/>
            <pc:sldMk cId="2396176580" sldId="591"/>
            <ac:spMk id="4" creationId="{6356DB89-24C7-5760-C26E-A14EFE29A2CF}"/>
          </ac:spMkLst>
        </pc:spChg>
        <pc:picChg chg="mod">
          <ac:chgData name="Osaka Consultancy" userId="6d0821673fa253e5" providerId="LiveId" clId="{089CD890-298E-4190-A25D-F7216427865A}" dt="2023-03-05T15:57:10.188" v="493" actId="14100"/>
          <ac:picMkLst>
            <pc:docMk/>
            <pc:sldMk cId="2396176580" sldId="591"/>
            <ac:picMk id="5" creationId="{9F4A7E11-4B12-B74B-9169-73449608AD11}"/>
          </ac:picMkLst>
        </pc:picChg>
        <pc:picChg chg="add mod">
          <ac:chgData name="Osaka Consultancy" userId="6d0821673fa253e5" providerId="LiveId" clId="{089CD890-298E-4190-A25D-F7216427865A}" dt="2023-03-05T16:57:07.230" v="921"/>
          <ac:picMkLst>
            <pc:docMk/>
            <pc:sldMk cId="2396176580" sldId="591"/>
            <ac:picMk id="6" creationId="{8822640A-BE5F-FA9E-77CF-03CDE5925289}"/>
          </ac:picMkLst>
        </pc:picChg>
      </pc:sldChg>
      <pc:sldChg chg="addSp modSp new mod">
        <pc:chgData name="Osaka Consultancy" userId="6d0821673fa253e5" providerId="LiveId" clId="{089CD890-298E-4190-A25D-F7216427865A}" dt="2023-03-05T16:53:22.810" v="871" actId="1036"/>
        <pc:sldMkLst>
          <pc:docMk/>
          <pc:sldMk cId="583278563" sldId="592"/>
        </pc:sldMkLst>
        <pc:picChg chg="add mod modCrop">
          <ac:chgData name="Osaka Consultancy" userId="6d0821673fa253e5" providerId="LiveId" clId="{089CD890-298E-4190-A25D-F7216427865A}" dt="2023-03-05T16:02:47.657" v="538" actId="1036"/>
          <ac:picMkLst>
            <pc:docMk/>
            <pc:sldMk cId="583278563" sldId="592"/>
            <ac:picMk id="5" creationId="{D1B1049E-BCE7-851E-A374-F85EF089A3BA}"/>
          </ac:picMkLst>
        </pc:picChg>
        <pc:picChg chg="add mod">
          <ac:chgData name="Osaka Consultancy" userId="6d0821673fa253e5" providerId="LiveId" clId="{089CD890-298E-4190-A25D-F7216427865A}" dt="2023-03-05T16:53:22.810" v="871" actId="1036"/>
          <ac:picMkLst>
            <pc:docMk/>
            <pc:sldMk cId="583278563" sldId="592"/>
            <ac:picMk id="6" creationId="{8F4EA6ED-9159-2730-1E8A-3C991FBC6E0B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7F2C77-31A0-44FB-BA5D-972ECCD03633}" type="datetimeFigureOut">
              <a:rPr lang="en-IN" smtClean="0"/>
              <a:t>15-10-2023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FB43E5-E2A1-4AD7-9646-0D4C68B227A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624763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>
            <a:extLst>
              <a:ext uri="{FF2B5EF4-FFF2-40B4-BE49-F238E27FC236}">
                <a16:creationId xmlns:a16="http://schemas.microsoft.com/office/drawing/2014/main" id="{755CAED8-BAE0-4534-BD26-DC84415E2B6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Notes Placeholder 2">
            <a:extLst>
              <a:ext uri="{FF2B5EF4-FFF2-40B4-BE49-F238E27FC236}">
                <a16:creationId xmlns:a16="http://schemas.microsoft.com/office/drawing/2014/main" id="{8E2AFDD4-E4D0-4A22-9AEA-F38681BC692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37892" name="Slide Number Placeholder 3">
            <a:extLst>
              <a:ext uri="{FF2B5EF4-FFF2-40B4-BE49-F238E27FC236}">
                <a16:creationId xmlns:a16="http://schemas.microsoft.com/office/drawing/2014/main" id="{6B205CFA-279F-4CCA-8EB9-7B2330AE9F3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F53924A-F650-4B48-B20E-75CE9D331754}" type="slidenum">
              <a:rPr lang="en-US" altLang="en-US" smtClean="0"/>
              <a:pPr/>
              <a:t>20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>
            <a:extLst>
              <a:ext uri="{FF2B5EF4-FFF2-40B4-BE49-F238E27FC236}">
                <a16:creationId xmlns:a16="http://schemas.microsoft.com/office/drawing/2014/main" id="{86B9E80B-BF87-400E-84A3-0877378A840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Notes Placeholder 2">
            <a:extLst>
              <a:ext uri="{FF2B5EF4-FFF2-40B4-BE49-F238E27FC236}">
                <a16:creationId xmlns:a16="http://schemas.microsoft.com/office/drawing/2014/main" id="{1E1B133D-5A13-474F-AE4C-04B5CE7E4B2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39940" name="Slide Number Placeholder 3">
            <a:extLst>
              <a:ext uri="{FF2B5EF4-FFF2-40B4-BE49-F238E27FC236}">
                <a16:creationId xmlns:a16="http://schemas.microsoft.com/office/drawing/2014/main" id="{B019D7C9-BA39-4648-A23C-B4DF570E18A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60DA62C8-93C0-4489-85CC-C66EEB315D38}" type="slidenum">
              <a:rPr lang="en-US" altLang="en-US" smtClean="0"/>
              <a:pPr/>
              <a:t>21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>
            <a:extLst>
              <a:ext uri="{FF2B5EF4-FFF2-40B4-BE49-F238E27FC236}">
                <a16:creationId xmlns:a16="http://schemas.microsoft.com/office/drawing/2014/main" id="{6FF9D4D5-A8A6-40BE-85DE-005732D19D1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Notes Placeholder 2">
            <a:extLst>
              <a:ext uri="{FF2B5EF4-FFF2-40B4-BE49-F238E27FC236}">
                <a16:creationId xmlns:a16="http://schemas.microsoft.com/office/drawing/2014/main" id="{A7C9039F-75D6-43E6-9BFA-B796F8AFF9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1988" name="Slide Number Placeholder 3">
            <a:extLst>
              <a:ext uri="{FF2B5EF4-FFF2-40B4-BE49-F238E27FC236}">
                <a16:creationId xmlns:a16="http://schemas.microsoft.com/office/drawing/2014/main" id="{E97196D0-F30D-4EDF-AED5-B880BB12597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68912C03-FE6A-4DAC-BF11-71613CD5ABE9}" type="slidenum">
              <a:rPr lang="en-US" altLang="en-US" smtClean="0"/>
              <a:pPr/>
              <a:t>22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>
            <a:extLst>
              <a:ext uri="{FF2B5EF4-FFF2-40B4-BE49-F238E27FC236}">
                <a16:creationId xmlns:a16="http://schemas.microsoft.com/office/drawing/2014/main" id="{B8F8E3B3-87F6-493D-A38D-34E121D8C24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Notes Placeholder 2">
            <a:extLst>
              <a:ext uri="{FF2B5EF4-FFF2-40B4-BE49-F238E27FC236}">
                <a16:creationId xmlns:a16="http://schemas.microsoft.com/office/drawing/2014/main" id="{C25FC9F7-B173-487A-9EBC-6056A68E884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4036" name="Slide Number Placeholder 3">
            <a:extLst>
              <a:ext uri="{FF2B5EF4-FFF2-40B4-BE49-F238E27FC236}">
                <a16:creationId xmlns:a16="http://schemas.microsoft.com/office/drawing/2014/main" id="{B8E6B532-6A1D-4078-AA7F-B1C200F5426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3B30DC1-94EF-49BC-B91A-0F53432F1582}" type="slidenum">
              <a:rPr lang="en-US" altLang="en-US" smtClean="0"/>
              <a:pPr/>
              <a:t>23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>
            <a:extLst>
              <a:ext uri="{FF2B5EF4-FFF2-40B4-BE49-F238E27FC236}">
                <a16:creationId xmlns:a16="http://schemas.microsoft.com/office/drawing/2014/main" id="{38BB73C0-EED8-486F-B735-C2605448CCF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>
            <a:extLst>
              <a:ext uri="{FF2B5EF4-FFF2-40B4-BE49-F238E27FC236}">
                <a16:creationId xmlns:a16="http://schemas.microsoft.com/office/drawing/2014/main" id="{FF15EFBD-045D-4A8A-AA3D-F6CA0C43859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31748" name="Slide Number Placeholder 3">
            <a:extLst>
              <a:ext uri="{FF2B5EF4-FFF2-40B4-BE49-F238E27FC236}">
                <a16:creationId xmlns:a16="http://schemas.microsoft.com/office/drawing/2014/main" id="{0A16BE5E-BCFC-4A97-90C0-7458708E142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78E39EA-A4D1-4052-8187-9B3BE7EAE540}" type="slidenum">
              <a:rPr lang="en-US" altLang="en-US" smtClean="0"/>
              <a:pPr/>
              <a:t>29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>
            <a:extLst>
              <a:ext uri="{FF2B5EF4-FFF2-40B4-BE49-F238E27FC236}">
                <a16:creationId xmlns:a16="http://schemas.microsoft.com/office/drawing/2014/main" id="{E4FE53FC-D13E-41E7-AB5D-4B334AB1CC3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Notes Placeholder 2">
            <a:extLst>
              <a:ext uri="{FF2B5EF4-FFF2-40B4-BE49-F238E27FC236}">
                <a16:creationId xmlns:a16="http://schemas.microsoft.com/office/drawing/2014/main" id="{8B054C27-EF67-44AA-A6DA-8C5C4A62F61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33796" name="Slide Number Placeholder 3">
            <a:extLst>
              <a:ext uri="{FF2B5EF4-FFF2-40B4-BE49-F238E27FC236}">
                <a16:creationId xmlns:a16="http://schemas.microsoft.com/office/drawing/2014/main" id="{B0D24C4D-A026-4A81-850B-9A7166AF4A9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888AF56-8955-4358-8270-1E2A519C859C}" type="slidenum">
              <a:rPr lang="en-US" altLang="en-US" smtClean="0"/>
              <a:pPr/>
              <a:t>31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A249AF-5374-9756-75F9-E60EECB368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BB1599-387E-8698-F741-EB3F19262C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EA31EA-2FCB-E5AB-8295-D3534663C1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74E61-98D6-4FBB-8D36-9D2EF75DA4A8}" type="datetimeFigureOut">
              <a:rPr lang="en-IN" smtClean="0"/>
              <a:t>15-10-2023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AC4122-72D8-22C7-BF0B-46019F32B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2C7AD1-787A-1C8A-414D-063E1C94B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A2D8D-2CB9-49FD-AD4F-2DDCB4C0853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288866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1A4210-AE46-D171-4B79-6A6313AF74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069B58-EC94-60ED-C740-C0B9D3E474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76DD7-F29B-3D7F-7566-F553E41513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74E61-98D6-4FBB-8D36-9D2EF75DA4A8}" type="datetimeFigureOut">
              <a:rPr lang="en-IN" smtClean="0"/>
              <a:t>15-10-2023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DE8AF5-A8A7-84B2-B48D-E03ED38FD5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B6AAC-1552-3B65-A6F7-FD22CB894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A2D8D-2CB9-49FD-AD4F-2DDCB4C0853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224369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A800A63-8873-BC31-39AA-CFBB630390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2BB973-5D64-9DE5-F111-1A4968D4E4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09E93F-ED05-E507-FB8D-AC5B40488C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74E61-98D6-4FBB-8D36-9D2EF75DA4A8}" type="datetimeFigureOut">
              <a:rPr lang="en-IN" smtClean="0"/>
              <a:t>15-10-2023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715629-567F-9A6B-BDD0-E2A311DC8D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951CA1-B635-AED6-C2D8-3D9989778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A2D8D-2CB9-49FD-AD4F-2DDCB4C0853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304172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585" y="214314"/>
            <a:ext cx="10390716" cy="146208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576917" y="2017713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60117" y="20177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60117" y="41513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7E26BB-A22A-42DD-9B00-045A7DE66E0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876800" y="6243638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2A6E65-FB58-4CE9-9955-A32ADB79BF0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389533" y="6243638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9F926A-6008-4D8A-AA78-511C6C2C672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79666416"/>
      </p:ext>
    </p:extLst>
  </p:cSld>
  <p:clrMapOvr>
    <a:masterClrMapping/>
  </p:clrMapOvr>
  <p:transition spd="med">
    <p:pull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/>
          <p:nvPr/>
        </p:nvCxnSpPr>
        <p:spPr>
          <a:xfrm>
            <a:off x="9343647" y="4235851"/>
            <a:ext cx="749600" cy="0"/>
          </a:xfrm>
          <a:prstGeom prst="straightConnector1">
            <a:avLst/>
          </a:prstGeom>
          <a:noFill/>
          <a:ln w="762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" name="Google Shape;11;p2"/>
          <p:cNvCxnSpPr/>
          <p:nvPr/>
        </p:nvCxnSpPr>
        <p:spPr>
          <a:xfrm>
            <a:off x="2100047" y="4211003"/>
            <a:ext cx="749600" cy="0"/>
          </a:xfrm>
          <a:prstGeom prst="straightConnector1">
            <a:avLst/>
          </a:prstGeom>
          <a:noFill/>
          <a:ln w="762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12" name="Google Shape;12;p2"/>
          <p:cNvGrpSpPr/>
          <p:nvPr/>
        </p:nvGrpSpPr>
        <p:grpSpPr>
          <a:xfrm>
            <a:off x="1338859" y="1362700"/>
            <a:ext cx="9515557" cy="203200"/>
            <a:chOff x="1346429" y="1011300"/>
            <a:chExt cx="6452100" cy="152400"/>
          </a:xfrm>
        </p:grpSpPr>
        <p:cxnSp>
          <p:nvCxnSpPr>
            <p:cNvPr id="13" name="Google Shape;13;p2"/>
            <p:cNvCxnSpPr/>
            <p:nvPr/>
          </p:nvCxnSpPr>
          <p:spPr>
            <a:xfrm rot="10800000">
              <a:off x="1346429" y="1011300"/>
              <a:ext cx="6452100" cy="0"/>
            </a:xfrm>
            <a:prstGeom prst="straightConnector1">
              <a:avLst/>
            </a:prstGeom>
            <a:noFill/>
            <a:ln w="762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4" name="Google Shape;14;p2"/>
            <p:cNvCxnSpPr/>
            <p:nvPr/>
          </p:nvCxnSpPr>
          <p:spPr>
            <a:xfrm rot="10800000">
              <a:off x="1346429" y="1163700"/>
              <a:ext cx="64521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15" name="Google Shape;15;p2"/>
          <p:cNvGrpSpPr/>
          <p:nvPr/>
        </p:nvGrpSpPr>
        <p:grpSpPr>
          <a:xfrm>
            <a:off x="1338868" y="5292133"/>
            <a:ext cx="9515557" cy="203200"/>
            <a:chOff x="1346435" y="3969088"/>
            <a:chExt cx="6452100" cy="152400"/>
          </a:xfrm>
        </p:grpSpPr>
        <p:cxnSp>
          <p:nvCxnSpPr>
            <p:cNvPr id="16" name="Google Shape;16;p2"/>
            <p:cNvCxnSpPr/>
            <p:nvPr/>
          </p:nvCxnSpPr>
          <p:spPr>
            <a:xfrm>
              <a:off x="1346435" y="4121488"/>
              <a:ext cx="6452100" cy="0"/>
            </a:xfrm>
            <a:prstGeom prst="straightConnector1">
              <a:avLst/>
            </a:prstGeom>
            <a:noFill/>
            <a:ln w="762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1346435" y="3969088"/>
              <a:ext cx="64521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18" name="Google Shape;18;p2"/>
          <p:cNvSpPr txBox="1">
            <a:spLocks noGrp="1"/>
          </p:cNvSpPr>
          <p:nvPr>
            <p:ph type="ctrTitle"/>
          </p:nvPr>
        </p:nvSpPr>
        <p:spPr>
          <a:xfrm>
            <a:off x="1338867" y="2335685"/>
            <a:ext cx="9515600" cy="13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7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7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7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7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7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7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7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7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7200"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subTitle" idx="1"/>
          </p:nvPr>
        </p:nvSpPr>
        <p:spPr>
          <a:xfrm>
            <a:off x="2849633" y="3800052"/>
            <a:ext cx="6494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22703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/>
          <p:nvPr/>
        </p:nvSpPr>
        <p:spPr>
          <a:xfrm>
            <a:off x="-67" y="3429200"/>
            <a:ext cx="12192000" cy="3428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3"/>
          <p:cNvSpPr txBox="1">
            <a:spLocks noGrp="1"/>
          </p:cNvSpPr>
          <p:nvPr>
            <p:ph type="title"/>
          </p:nvPr>
        </p:nvSpPr>
        <p:spPr>
          <a:xfrm>
            <a:off x="415600" y="1086400"/>
            <a:ext cx="11428400" cy="12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47398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/>
          <p:nvPr/>
        </p:nvSpPr>
        <p:spPr>
          <a:xfrm>
            <a:off x="-100" y="6727600"/>
            <a:ext cx="12192000" cy="130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9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body" idx="1"/>
          </p:nvPr>
        </p:nvSpPr>
        <p:spPr>
          <a:xfrm>
            <a:off x="415600" y="1688433"/>
            <a:ext cx="11360800" cy="44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8423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9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1"/>
          </p:nvPr>
        </p:nvSpPr>
        <p:spPr>
          <a:xfrm>
            <a:off x="415600" y="1688233"/>
            <a:ext cx="5333200" cy="44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2"/>
          </p:nvPr>
        </p:nvSpPr>
        <p:spPr>
          <a:xfrm>
            <a:off x="6443200" y="1688233"/>
            <a:ext cx="5333200" cy="44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71771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9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20361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89794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6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>
            <a:spLocks noGrp="1"/>
          </p:cNvSpPr>
          <p:nvPr>
            <p:ph type="title"/>
          </p:nvPr>
        </p:nvSpPr>
        <p:spPr>
          <a:xfrm>
            <a:off x="653667" y="701800"/>
            <a:ext cx="74848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7200" b="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7200" b="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7200" b="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7200" b="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7200" b="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7200" b="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7200" b="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7200" b="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7200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57535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4389A9-D064-855E-EC10-D6FB5B59B5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D00682-A718-C451-19AB-9D3DE9EC5D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9C4B1D-02F3-EDD5-13FC-122542B70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74E61-98D6-4FBB-8D36-9D2EF75DA4A8}" type="datetimeFigureOut">
              <a:rPr lang="en-IN" smtClean="0"/>
              <a:t>15-10-2023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6761B8-DF38-B076-74D9-4F86ED87A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51C2B1-061B-08AE-DA0B-CFAB1C85B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A2D8D-2CB9-49FD-AD4F-2DDCB4C0853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083175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47" name="Google Shape;47;p9"/>
          <p:cNvCxnSpPr/>
          <p:nvPr/>
        </p:nvCxnSpPr>
        <p:spPr>
          <a:xfrm>
            <a:off x="6706233" y="5994000"/>
            <a:ext cx="6244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8" name="Google Shape;48;p9"/>
          <p:cNvSpPr txBox="1">
            <a:spLocks noGrp="1"/>
          </p:cNvSpPr>
          <p:nvPr>
            <p:ph type="title"/>
          </p:nvPr>
        </p:nvSpPr>
        <p:spPr>
          <a:xfrm>
            <a:off x="354000" y="1386233"/>
            <a:ext cx="5393600" cy="223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subTitle" idx="1"/>
          </p:nvPr>
        </p:nvSpPr>
        <p:spPr>
          <a:xfrm>
            <a:off x="354000" y="36358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50" name="Google Shape;50;p9"/>
          <p:cNvSpPr txBox="1">
            <a:spLocks noGrp="1"/>
          </p:cNvSpPr>
          <p:nvPr>
            <p:ph type="body" idx="2"/>
          </p:nvPr>
        </p:nvSpPr>
        <p:spPr>
          <a:xfrm>
            <a:off x="6586000" y="965600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47411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0"/>
          <p:cNvSpPr txBox="1">
            <a:spLocks noGrp="1"/>
          </p:cNvSpPr>
          <p:nvPr>
            <p:ph type="body" idx="1"/>
          </p:nvPr>
        </p:nvSpPr>
        <p:spPr>
          <a:xfrm>
            <a:off x="415600" y="5640967"/>
            <a:ext cx="79984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 Narrow"/>
              <a:buNone/>
              <a:defRPr sz="3200">
                <a:latin typeface="PT Sans Narrow"/>
                <a:ea typeface="PT Sans Narrow"/>
                <a:cs typeface="PT Sans Narrow"/>
                <a:sym typeface="PT Sans Narrow"/>
              </a:defRPr>
            </a:lvl1pPr>
          </a:lstStyle>
          <a:p>
            <a:endParaRPr/>
          </a:p>
        </p:txBody>
      </p:sp>
      <p:sp>
        <p:nvSpPr>
          <p:cNvPr id="54" name="Google Shape;54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11543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1"/>
          <p:cNvSpPr/>
          <p:nvPr/>
        </p:nvSpPr>
        <p:spPr>
          <a:xfrm>
            <a:off x="-100" y="6727600"/>
            <a:ext cx="12192000" cy="130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739800"/>
            <a:ext cx="11360800" cy="20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7333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7333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7333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7333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7333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7333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7333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7333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7333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8" name="Google Shape;58;p11"/>
          <p:cNvSpPr txBox="1">
            <a:spLocks noGrp="1"/>
          </p:cNvSpPr>
          <p:nvPr>
            <p:ph type="body" idx="1"/>
          </p:nvPr>
        </p:nvSpPr>
        <p:spPr>
          <a:xfrm>
            <a:off x="415600" y="3994200"/>
            <a:ext cx="11360800" cy="14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9" name="Google Shape;59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43700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53341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725979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18C73D-D824-AF95-FC3C-7577B5F36E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02720F-03D2-2843-30B1-7C56E02DEA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C1E2F4-F2A4-4259-D339-598B5921A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74E61-98D6-4FBB-8D36-9D2EF75DA4A8}" type="datetimeFigureOut">
              <a:rPr lang="en-IN" smtClean="0"/>
              <a:t>15-10-2023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888E50-0098-F22C-EEFF-AEA8B73DA8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753FA8-DF80-7C1B-3872-1F54031D5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A2D8D-2CB9-49FD-AD4F-2DDCB4C0853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759965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FA9B82-1BEF-8F19-25D6-E878180C46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B82CE8-76A7-F333-3336-98E112055B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398F81-3A9B-DD68-0B66-B622A8D095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D90884-CDA8-5364-80FD-965D05AAD9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74E61-98D6-4FBB-8D36-9D2EF75DA4A8}" type="datetimeFigureOut">
              <a:rPr lang="en-IN" smtClean="0"/>
              <a:t>15-10-2023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9FE50A-B126-1FEE-549A-2DF326815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6A315A-E52C-64AE-FE16-2D0BAC9EC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A2D8D-2CB9-49FD-AD4F-2DDCB4C0853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57329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A68647-E238-90A4-2A6D-50D89F30F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8FDBDB-E505-6B34-5197-B670591CCD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7408B9-B2B4-23EF-C3D2-ECF109A832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FDC6524-5742-0D84-D4EC-AC1D4D022A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F7A916C-BB6C-8DAF-8A4C-FE0F3432344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9294FAB-442C-E249-FB92-C5E65DD975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74E61-98D6-4FBB-8D36-9D2EF75DA4A8}" type="datetimeFigureOut">
              <a:rPr lang="en-IN" smtClean="0"/>
              <a:t>15-10-2023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DC821E-0A7C-2D8F-EBD3-460BBC677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A2B69D4-277A-7610-7601-4723AC61B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A2D8D-2CB9-49FD-AD4F-2DDCB4C0853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314945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00140-A250-1959-13B7-7C6257112B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3BFEE44-6F8E-5CD9-0A72-D0BF8D833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74E61-98D6-4FBB-8D36-9D2EF75DA4A8}" type="datetimeFigureOut">
              <a:rPr lang="en-IN" smtClean="0"/>
              <a:t>15-10-2023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52F9F2-9C6B-FBE1-2DF6-DFB9D868EB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1C3107-24DF-E37D-83B7-CDAFF8C0ED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A2D8D-2CB9-49FD-AD4F-2DDCB4C0853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182111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36C0181-485B-A5EF-A754-CF4740DBD6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74E61-98D6-4FBB-8D36-9D2EF75DA4A8}" type="datetimeFigureOut">
              <a:rPr lang="en-IN" smtClean="0"/>
              <a:t>15-10-2023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43D19E-3793-5DA2-FE08-29D51A4004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22F794-2DB9-FFC6-3EFE-C1AB053D3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A2D8D-2CB9-49FD-AD4F-2DDCB4C0853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341222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9253A4-D8FF-625B-44EE-5466977ED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D8B41B-DF51-BDA1-E627-3E54CEE3D3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FD87AF-935A-FD01-5366-01B8D798AA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48AC02-BB06-1D08-5191-F7D980609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74E61-98D6-4FBB-8D36-9D2EF75DA4A8}" type="datetimeFigureOut">
              <a:rPr lang="en-IN" smtClean="0"/>
              <a:t>15-10-2023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5F3632-BA1F-E41B-7BA7-3FA26B9EFE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5F52CA-2B69-E038-1269-77AF15924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A2D8D-2CB9-49FD-AD4F-2DDCB4C0853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81500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9F54C3-C3DE-57BB-3353-75BB977432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D1CFED4-5C1E-93F7-217A-B2B131A800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2D4DD1-FF24-F743-6450-6C288B6BFD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EDBAB7-92EA-9255-726A-93513328AF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74E61-98D6-4FBB-8D36-9D2EF75DA4A8}" type="datetimeFigureOut">
              <a:rPr lang="en-IN" smtClean="0"/>
              <a:t>15-10-2023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E955FB-86F6-4D52-9E10-F74DA677D7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180BCA-E0E6-C57E-C75C-59CEE7357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A2D8D-2CB9-49FD-AD4F-2DDCB4C0853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04857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11951D4-7421-68AD-310D-D8FE99BB56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22E51E-72A3-EAB0-102A-3492B23D01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C6DBC8-003A-F1C5-DABD-F3179D67CD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074E61-98D6-4FBB-8D36-9D2EF75DA4A8}" type="datetimeFigureOut">
              <a:rPr lang="en-IN" smtClean="0"/>
              <a:t>15-10-2023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04402F-7FA4-92E7-EE04-67C9F67DA0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2119C7-6833-EDAE-ADCF-0E49487068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3A2D8D-2CB9-49FD-AD4F-2DDCB4C0853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8466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9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688433"/>
            <a:ext cx="11360800" cy="44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●"/>
              <a:defRPr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333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r">
              <a:buNone/>
              <a:defRPr sz="1333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r">
              <a:buNone/>
              <a:defRPr sz="1333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r">
              <a:buNone/>
              <a:defRPr sz="1333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r">
              <a:buNone/>
              <a:defRPr sz="1333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r">
              <a:buNone/>
              <a:defRPr sz="1333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r">
              <a:buNone/>
              <a:defRPr sz="1333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r">
              <a:buNone/>
              <a:defRPr sz="1333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r">
              <a:buNone/>
              <a:defRPr sz="1333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676036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g"/><Relationship Id="rId4" Type="http://schemas.openxmlformats.org/officeDocument/2006/relationships/image" Target="../media/image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jpg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jpg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jpg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jpg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5.emf"/><Relationship Id="rId18" Type="http://schemas.openxmlformats.org/officeDocument/2006/relationships/image" Target="../media/image18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4.emf"/><Relationship Id="rId17" Type="http://schemas.openxmlformats.org/officeDocument/2006/relationships/image" Target="../media/image17.png"/><Relationship Id="rId2" Type="http://schemas.openxmlformats.org/officeDocument/2006/relationships/image" Target="../media/image5.png"/><Relationship Id="rId16" Type="http://schemas.openxmlformats.org/officeDocument/2006/relationships/hyperlink" Target="https://eltecksindia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5" Type="http://schemas.openxmlformats.org/officeDocument/2006/relationships/image" Target="../media/image8.png"/><Relationship Id="rId15" Type="http://schemas.openxmlformats.org/officeDocument/2006/relationships/image" Target="../media/image16.png"/><Relationship Id="rId10" Type="http://schemas.openxmlformats.org/officeDocument/2006/relationships/image" Target="../media/image4.jpg"/><Relationship Id="rId19" Type="http://schemas.openxmlformats.org/officeDocument/2006/relationships/image" Target="../media/image19.jpeg"/><Relationship Id="rId4" Type="http://schemas.openxmlformats.org/officeDocument/2006/relationships/image" Target="../media/image7.png"/><Relationship Id="rId9" Type="http://schemas.openxmlformats.org/officeDocument/2006/relationships/image" Target="../media/image12.jpeg"/><Relationship Id="rId14" Type="http://schemas.openxmlformats.org/officeDocument/2006/relationships/hyperlink" Target="http://www.simplicityprojects.com/index.php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jpg"/><Relationship Id="rId4" Type="http://schemas.openxmlformats.org/officeDocument/2006/relationships/image" Target="../media/image51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2ED42A6-B7C1-140A-F65D-F446967A6A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88" y="3428991"/>
            <a:ext cx="23" cy="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DF0D39E-D6BD-74D3-24C4-E76482923F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88" y="3428991"/>
            <a:ext cx="23" cy="1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DF5894A-0678-CD0B-5F6F-E63DF742BB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0898" y="668014"/>
            <a:ext cx="7988059" cy="6138227"/>
          </a:xfrm>
          <a:prstGeom prst="rect">
            <a:avLst/>
          </a:prstGeom>
        </p:spPr>
      </p:pic>
      <p:pic>
        <p:nvPicPr>
          <p:cNvPr id="12" name="Content Placeholder 4">
            <a:extLst>
              <a:ext uri="{FF2B5EF4-FFF2-40B4-BE49-F238E27FC236}">
                <a16:creationId xmlns:a16="http://schemas.microsoft.com/office/drawing/2014/main" id="{D539B415-38C3-5BED-058E-80DCDA7CA9B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7" t="17300" r="8701" b="14384"/>
          <a:stretch/>
        </p:blipFill>
        <p:spPr>
          <a:xfrm>
            <a:off x="166783" y="2665562"/>
            <a:ext cx="3697851" cy="41406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7C8F298-DFDE-75CB-D109-B8AAB917B2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83" y="668015"/>
            <a:ext cx="3697851" cy="199754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55D0785-075A-B8B7-F89D-1E55600696B6}"/>
              </a:ext>
            </a:extLst>
          </p:cNvPr>
          <p:cNvSpPr txBox="1"/>
          <p:nvPr/>
        </p:nvSpPr>
        <p:spPr>
          <a:xfrm>
            <a:off x="623988" y="51758"/>
            <a:ext cx="1094399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3200" i="1" dirty="0">
                <a:solidFill>
                  <a:srgbClr val="0070C0"/>
                </a:solidFill>
                <a:latin typeface="Arial Black" panose="020B0A04020102020204" pitchFamily="34" charset="0"/>
              </a:rPr>
              <a:t>About </a:t>
            </a:r>
            <a:r>
              <a:rPr lang="en-GB" sz="3200" i="1" dirty="0">
                <a:solidFill>
                  <a:srgbClr val="0070C0"/>
                </a:solidFill>
                <a:latin typeface="Arial Black" panose="020B0A04020102020204" pitchFamily="34" charset="0"/>
              </a:rPr>
              <a:t>Osaka Consultancy </a:t>
            </a:r>
            <a:r>
              <a:rPr lang="en-GB" sz="3200" i="1" dirty="0" err="1">
                <a:solidFill>
                  <a:srgbClr val="0070C0"/>
                </a:solidFill>
                <a:latin typeface="Arial Black" panose="020B0A04020102020204" pitchFamily="34" charset="0"/>
              </a:rPr>
              <a:t>Center</a:t>
            </a:r>
            <a:r>
              <a:rPr lang="en-GB" sz="3200" i="1" dirty="0">
                <a:solidFill>
                  <a:srgbClr val="0070C0"/>
                </a:solidFill>
                <a:latin typeface="Arial Black" panose="020B0A04020102020204" pitchFamily="34" charset="0"/>
              </a:rPr>
              <a:t> Of Excellence</a:t>
            </a:r>
          </a:p>
        </p:txBody>
      </p:sp>
    </p:spTree>
    <p:extLst>
      <p:ext uri="{BB962C8B-B14F-4D97-AF65-F5344CB8AC3E}">
        <p14:creationId xmlns:p14="http://schemas.microsoft.com/office/powerpoint/2010/main" val="12611788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151AB2-BC3A-6697-B467-249AE3FB2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310120" cy="1325563"/>
          </a:xfrm>
        </p:spPr>
        <p:txBody>
          <a:bodyPr/>
          <a:lstStyle/>
          <a:p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DA5FC0-7137-D2BC-90AD-7FE429C20B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96C6A7-E9C8-C7B1-D7BF-7348328967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148" b="11407"/>
          <a:stretch/>
        </p:blipFill>
        <p:spPr>
          <a:xfrm>
            <a:off x="0" y="67995"/>
            <a:ext cx="8646160" cy="25358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BDCCEA-31E0-CAED-2B88-6B96CD471A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667" t="21630" r="6082" b="9931"/>
          <a:stretch/>
        </p:blipFill>
        <p:spPr>
          <a:xfrm>
            <a:off x="375920" y="2603817"/>
            <a:ext cx="11541760" cy="41861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36323C4-BF4F-21D0-B50A-4255522DF79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584" t="26621" r="52083" b="27704"/>
          <a:stretch/>
        </p:blipFill>
        <p:spPr>
          <a:xfrm>
            <a:off x="8102600" y="135047"/>
            <a:ext cx="4064000" cy="253582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0E0696E-5992-41C6-F801-5145738847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6583" y="-1"/>
            <a:ext cx="571870" cy="439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226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0" t="3717" r="3692"/>
          <a:stretch/>
        </p:blipFill>
        <p:spPr>
          <a:xfrm>
            <a:off x="3913307" y="1069089"/>
            <a:ext cx="3803478" cy="51951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308249" y="1503504"/>
            <a:ext cx="5195112" cy="437803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F41CD17-7537-757C-EC86-53FA84DEB8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0521" y="0"/>
            <a:ext cx="1524301" cy="1017329"/>
          </a:xfrm>
          <a:prstGeom prst="rect">
            <a:avLst/>
          </a:prstGeom>
        </p:spPr>
      </p:pic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36E1F6BD-6A6F-F49D-0BAD-79FD8F91D8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76" y="619349"/>
            <a:ext cx="4378035" cy="5670729"/>
          </a:xfrm>
        </p:spPr>
      </p:pic>
    </p:spTree>
    <p:extLst>
      <p:ext uri="{BB962C8B-B14F-4D97-AF65-F5344CB8AC3E}">
        <p14:creationId xmlns:p14="http://schemas.microsoft.com/office/powerpoint/2010/main" val="14841223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6944" y="807372"/>
            <a:ext cx="4281056" cy="572603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343" y="807372"/>
            <a:ext cx="5526657" cy="588672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55941" y="269775"/>
            <a:ext cx="5229962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IN" sz="2800" b="1" dirty="0">
                <a:solidFill>
                  <a:srgbClr val="002060"/>
                </a:solidFill>
              </a:rPr>
              <a:t>CII-Kaizen Competition Aug-2021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378318" y="255398"/>
            <a:ext cx="4534098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IN" sz="2800" b="1" dirty="0">
                <a:solidFill>
                  <a:srgbClr val="002060"/>
                </a:solidFill>
              </a:rPr>
              <a:t>CII-Regional final Dec-2021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E1662C-8029-348C-1C6D-A71CFBFBA0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0521" y="71120"/>
            <a:ext cx="1524301" cy="1017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7756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4294" y="159620"/>
            <a:ext cx="8229600" cy="598198"/>
          </a:xfrm>
          <a:solidFill>
            <a:srgbClr val="FFFF00"/>
          </a:solidFill>
        </p:spPr>
        <p:txBody>
          <a:bodyPr vert="horz" lIns="68580" tIns="34290" rIns="68580" bIns="34290" rtlCol="0" anchor="ctr">
            <a:normAutofit fontScale="97500"/>
          </a:bodyPr>
          <a:lstStyle/>
          <a:p>
            <a:pPr algn="ctr"/>
            <a:r>
              <a:rPr lang="en-US" sz="2800" b="1" u="sng" dirty="0">
                <a:solidFill>
                  <a:srgbClr val="2D2D8A"/>
                </a:solidFill>
                <a:ea typeface="+mn-ea"/>
                <a:cs typeface="+mn-cs"/>
              </a:rPr>
              <a:t>AOTS JAPAN Certification No.16TM024</a:t>
            </a:r>
            <a:endParaRPr lang="en-IN" sz="2800" b="1" u="sng" dirty="0">
              <a:solidFill>
                <a:srgbClr val="2D2D8A"/>
              </a:solidFill>
              <a:ea typeface="+mn-ea"/>
              <a:cs typeface="+mn-cs"/>
            </a:endParaRPr>
          </a:p>
        </p:txBody>
      </p:sp>
      <p:sp>
        <p:nvSpPr>
          <p:cNvPr id="8" name="AutoShape 10" descr="data:image/png;base64,%20iVBORw0KGgoAAAANSUhEUgAAAtkAAAGsCAYAAAAISrtxAAAAAXNSR0IArs4c6QAAAARnQU1BAACxjwv8YQUAAAAJcEhZcwAADsMAAA7DAcdvqGQAAP+lSURBVHhe7P1nkGVJdiaIfRHxXmitVWZG6szKzNKiq6rRVa3Q6AFgmAF2d2xpFLM7XC5/0mb+8Bf/cIwc4y/aLqXZLm3IITEDYLYhZjANoHVXVZfMqsxKLSMiM7TWWvD7znF/976XLzIjq9GNbmyciPPc/fjx48ePi3vc37334QAO4AAO4AAO4AAO4AAO4AAO4AAO4AAO4AAO4AAO4AAO4FcaSkK4Fzwp/wAO4AAO4AAO4AAO4AAO4H+ssBvCR6CYEy1aIR7AAfw6gsbudggPxvEB/H2DHeLB2D6Av49wMLYP4NcF5GBH1LjNg8IBrHTpv/yX//Jr/+Sf/JP/LpPJGHF3d/dvfaDv7Dyiy68sVFdXh9gvF76IjTY3N0PsVx+2t+X//uKgpKQkb3f5ixjHe0FlZWWI/Y8DaNsQ+/WC0tLSENsfcEyF2K8GxDH+yxzbEfa7Pv06jI2tra0QexTKy8tD7O8//Cpdl39RY/txff2rBPsdd3/Xa9Iv+jr+twG/KL8ojtHZ2VmcPHnyNKOqKM8ghb2jK075v/gX/+K//Kf/9J/+Xzs6On7lLioHcAAHcAAHcAAHcAAHcAB/16BNxnvvvTf01ltvPcfkElG7uNxutfAYRx51+erqaqV2tAcO9gEcwAEcwAEcwAEcwAEcwKOwtramb4DkS9cSs8Q8v7qYk122ubnp94kcwAEcwAEcwAEcwAEcwAEcQFEITnYFsYwoPzp3Ql3MyS7d3t4W4wEcwAEcwAEcwAEcwAEcwAHsDfKd4yl2zsEWFDrZB3AAfw/h1/OhvAP4ZYDGxq8D7gf2y3cAB/CrC7u7vz4vRTiAX2coXF/T6TTuG/Kc6wiFRHni9f/8n//z/9U/+2f/7P/Q3d3t1F95eCpDPAWkjZyuI70IyIRFbbsPSMtMx6O8NC0Ne9H/NkF1EPddVWBUsF9zFOF98osIyLAfngIoKclQdniqXCJYkapO16dHENLPIVgePx6VJgFiVrbymU6KmaCcHCssfgYihaiVCbTdnSBDFYomKKWMEBWkdbGLkOqwnIQvSHFQAenAQLQSfkqnHRNUAMVoBKOqTheQQOBPk90O+WxpSMtQe3d2tqOYHFjSiEmGtUk02lvN9nQQFW2cBhfCvx0vl2aRGP8geIb0iDx5rEFOBJNlIT+KVPsI5BhD/6i/HimXV2NA0vw/V7sk6C0opaVlKCMKSktK7e0D5RXVKK+qwebGKibGRlBXU4PqujpkyvXNpYCW2N7C7vYOyjLxm8z9QWyz2hL71yGJGYS8RySnGrG9w/5gv5dwXJeVldlYFDgLmVIiC6SnIJ8vDTly1HkPUG5sSTJzAi2vaEiI/ASZxSHVeIW5ZFLnfiA37nKyCIzGVJRmafE+nfj9Q6r6p4GcXhZ/jJCYRf0zmQpsba4HgkMcf2pe4bNief3DLE9qfS/gk4QUqyDRKfIqTUwXTctXCUtqPvsZpdL5Nf38oCpMJj9i9WkNBYVpQbRNrq2RKQ3pAmmwhsR1iuttXrsJxWQ9DorVX5QW62FGqsp07eki8Tom/UTX84Nb27qeuF/meguV9pLRHkoJrWSo1z6VzTUyND4HVo5rb1yDq2vq0NDUGnIdlpeX8eGHH45/ncDkiEhEvWXEROdL/LV0stUOa8sXhHTZYnLUUbGOmB9pscu+yBcCaXmCdDzKjfUo/GVC0KXY65zC4P5bgzio44B/gmxlJ0WeXhcrKqc2lEu30PIkPCfSplgO5KiqWGGNO6mTFy0AQk3IqF9aR4+m6jddvHykKZAa6YuJy1EYnEdqk/A4n/O4DKaCDgk9JS4PpIP4c0XzgHR92lhI6imEtF7FIdFtm4uZv/apmJyEz+OqVyHbwqiy9nooO+aJX29W2tmNjnx+PS7X+U1oEBV5LZ+xdA2Sa/kk7tXCfPA6Skvk2BILyinPxgkv1KpthxtA2VjX7Th+vITaUkrHgw42ndOy0nJLq1xFthx1jS2ob27H2soS7ty8gtamJjS3taOitiaU38bW+gZ2t7aRrSiXcNIoNfT54yCxk/etMOQEdIh5hX2itOh6ZZr6W/rrtbAKi/ELXFYy1tKgvGLgfe4gliJic7CXDK/3yfL3D1Ii2kVKcbzbm+jU9scomAfajKbrTmQW13W/cgXp8k8ul9QXw/3U5bxJG4qVcZ4oXn2X1JXmjzRBoZxoD9JVfh/1CSzGcmnJTmX5WDSnS4Rof3O7mA6McdCldS9W/X7AFfP5wX+fqwQ3TojmC482i3Slci1LlyumlGV5CXGIP3IFCS5fxFivpR+VFqpxXibSenqelzPIMQeweZEvUWMn1qJiLk/ryo7lxeusXtGndUa22t5haLLVj/G6pOp4TbTSlKHridXnVtrhNWmHa1RpSl8BS2O3rJTrbsbWrvqGZhzqOxVyHZ7kZH8R7/AArNPzO+OLgfog4uPAhkHAJ/GmoZj8wnSEAnqcAIWsYZB79G/BBqon1rUPKKzyKYqmgNOMTkqJHJlSTljKFO4I2eAdOWiGTk/yyUt+64UUnTPdZJnMoKAmtDvQ+RhBeXI2EwdGVJWVbopLRoIRJN8xEPaCwKAgooMiji5bwvN1ywdbkp4CJCtpV0JT3J0ud6Iere9xOtgnG2FtMVsrYuQ8iPaJYGwFNIdt0nSKna4ziT8qOtQdUvsB5/W6/YIcUTQP7WKtcUPnKzd+gq4eFc1tI/Pwkzl+8dIFZocXFI3aktIybG74RUenxZId2xNlWvlgY5GeBqwNjynkm4IExKuqdPHb2NgwxzqbzfJClWVePm8Eb6P027ueoH4OCtNpFZUXZSayH4U4T/cCs6kJfhqjJfyUTvm2sljKKGGOxHQxdL0YzYFoKheSPxdE3fYHav5jur8IuE3dwY4FzRIWRrTPlBJ794NkRHwUvH9Zl5Xfmy8txz7ZKDlWnioCuYaHMuLn/IrjXWkfGw7eqp8X3C7pOj0uCOk0Go36MB7rt/K5fEs4xmQajM1lGAay2ui2EYt/RjB+jymRwxi1nBRdaHT7SEEq/xF0hrzA+jlax/RVX/jaUlbGDXymjDpnjFa4zpg+HnMJbiSGvlbpw8eRowHLxJZ+USi+2v1KgxqviftFwaxJlIzCRW4vkJEjCsQb40/TAel6C+sWCtI8kVYIe9H3CVY8XV9aHuMaYBGLgM+Bp29/3uBNwV50geWFeIR8/uLl9gIVM8eYqJL7174AUtXmLJES5hdD321HfXXR1O0JW1vbFipPjnaEpKVBwRR4e5N8a0eQayVTcedQfprHZca0o/QrdjHPhyRPkWKMgUYD2Nd4jCr0W0K8fXHB26se1zEJI5hNidEaGndl5vRQXlwcc3rR+dxjRRNfvmwvK3nJWHaeQh08nU/bD3ip6Fzp5D6GIS77EyVfKpSW6QLnF32BbKdTUFKYoL7sJxIpTzSXXkrnVVDGsiTa66Rs8xjy7dPaxPo0Fs3peTJ4mSSeBssLcUG0X7SlUCfXa2uruRNsXQRFd7n58gSRXiwvQmGW8+7N/yhE+Um59OeTwJvpbX0yyM6+GfLq1Id+6hbR5x7XgLAOFKLrymIMHNN6Sg/XxcmJXs6X5i0Gj7N1LJ9GfloQ6y3Md9Q44yfjSjJma4unNfb0lby1N6Bo2xzj26Xko1iNbN3BJRFJi1SWBBv/souj2zjMIfEEzKloAqKUkKtNtW2sjTMFQc9IDnHNPf3JVVLcNsOgE2cOnugEVqFutipD6B97QdTdK/NyYe4YJRYPyohOx97ytYFWJWkwASIHHqLWkDy0jQHz9Md0IfIjoIs0BzugHWqoPPOFxfhzEOg5HjUhotce/gKkbS6wtNPUHxJh5pcoW+8tYoS40RGoL7TOpPVWeyNIVuxfj2vM+PVZ6OPK8/zapbTz68PHnCWKgureCxItf21ADRUmg9Qh0p+EgnT4JIy9HL72zaUVxk4sVu5xWKh7WqZAeWGlMYz5hfU+CdJ8QZaCHChNDBdvj1O3mI7lNdLjgBbdRr5YfeDFovtDH+zptEBBMXm5zAAxmpsc1DHN/0RkCaH3gOuSl/FY5EdAlZMV4nptC0ewi7cpOBQhHfWNcdEFWgjEnpOXJyPBSHeIdAcvnxpTLshosV6vO6m/8J5oFx/lFsP4SXiE1/XWhccxtYjmQDZzHY03jCfp4211UF4ajRY+tZBG9AXU0dsvW2vjssVQ9fgtJcLEls7nUFA2j57QErrT0jIfj1GObK2vL2XviOp/oWSrP0jjn5UoItvtkNKX8zPeW5+Rc0266tjc2MDOFuXSsZU8ceRkKoyQk23RohhKEixRQCOkeBPkB8Ed7DWsr6+jorLSfv1UJ0tC5/E2pcv5+FTpND0fo+1dj0QX5QmSMRVpKT5OVLOIvj4224dvABiLF2V3JhyDSJPj88VtRkqOvl8sKVG79VZcXT/iGi468xUhU+FcLYaS5aBIRIHbz3nUNslz+t6o+mlPiyW0qJunOY9oL18tFec1iVhS6nTNN41n3ZbluEUuj6t8GUVomvqtW5KhMR7aKpp4JT/DOJ1s9ZFsUkLlxVfCPCNvswydcz1bIIRurVJdCinD+Fg251CmUf1pOrgepRRot++wXD5qLHg7Ex7ZR/bQmqaT0egDqD/Vj+JhGbXN2ufjyTbG1OkRpN08nso3GSyuDgsdnIxzQqDn8gsw0tXWMq6LwrgGW8ga0qg/izPPakjJyGGoW1GBlRG/2TIpF1HlbTNl4y+hG6p9DK1P89CznCdYOraZQGnWG9vM3yVd3yCjVJsb3S7HUP0QNq7qD218ysqy9sxKJqtb63SyLX2jXKJkEbXeCqxOU0I1ebNz+hMsqtA+Bd53Twu+Kv1aQTCYgZvAIdIfhxFivDB/LxTEuEwmjPFI3y8KitEE6bja5RP354O0TEJhlQasixPEUJm+MiZ8ZmZ+6J9h+nTC2J4C+ZlXLoKnfULEPKGDIp5wWozn8z4tRhm+ED9adyEKvNlmEJorTj8uGkSjyj7G5Pm68OlUSqGXc2BNOZmJfJeSTjsGMKLrmXMMtOgZf9RfklmT1VccxO/gegpjfzp4PREk08LwmaQiOsR2J2MjyU/s4nHZRpCnd0CB8VvMlyiRfYGTnLCYB3oEr40XnDhnQqY0tj8XYrQIQYznkSfG08gPy4vjxCGfx+npuMtxUFvklHAcyMlWXI6IXWwjS7RPbFehLNoh0sK6o6xoRyspu5Dmt4uIwyEnxwgKgxyPPhb5qY8Ube+ygujs6avb2tpabgLi6VJSJkI6vV990qgPlXPZ7HmzX6GckKaFovMUx5E5kMIAJjKgnJS4mUt0i/GYDsxPgLhOSL2IkqHCsXha5l7ooEgaBSl9LBXjMT8NluvRHBSjBftoLkU75ezlzqE72HR2ucET6l5YjWmNzp2tTaysLGN+bg6Tk5MYHxvF7NwMlleXuQFbxsLcrMXnGU4Pj2L07l08vHcbQw/uY2x6FHPLc3arUTntr+2JxtSWraeMa5zzT6HVybid9PpSEUAW9za5bTl3LV/tEr/oKdTYMLQS9qcxYJlBjoOnReawdjkBlXakHKtfKJuFOPXNjb9Iszj/c4oIVYV9ED0eYiE/5iX0MMJyYeSIvLk/Jamj2YAJG9/iC58GHKC2/hK3ZfNgb6Ob/AChSEk4XfZrnNfmmaHOEJdejknMHGjJVdkgP6yUdrumDOriRWNYmqWoKjrfKifb6pY5YGuT66qS3AjpVNmeYclkwm0k2iCxMD8U+niwiKH0UH1S0bVLeIyFBlMYPiy/EEzeHqBtWRqUrnjjjTdeev31179eV1fn1F8JUPNjQ2IYTWLdtQ8UpOP7hXR9QnX3F4HHlSusoxCUT7qyQjQPitHSEMULOGB9wIS4UAw2oiLdg3SYODc+QbVwWXbgSYt8PEQGTZQQDSAZCY1TrqiwSA8V/i1AuumFYBfJnB7JRPV2EPmvlBUXL2e9fQ1K1MMUsWycuF4uDQm9WHOdFjOsliKQ08DqE0pmMXkRYl5avutRqIsiiexCiLRYr5JJW91eCt0BU77Pg0dlOW+UEyHNpqjS5CC3Pv2PJS2dqzfIcWbSGYRLhQpbnmdpTIsYaSFRAN4GE6XPgI+Ct1lQmO9ptd9ZvH5p7RDqZtI3Tm4Lb4tfvUW3kyoyZZguK+cFpLwclVV1bN8WZqcmUF5Zgbr6emRItwr4v0WHR3E5uyLJeYjtT0CJNFoRi8dT8wRiPkNvjLUicbDLUFFRYRc4yws8gkdEBciRyRD592A1HsszYSle+5DdvKSr53HvfYeoQ1qvUJiQ0NL5ins6XYYQiyWRRyAZV44eT4PL9er2qGcPcFFRXiwXZXndaUjo9mlxhbKTfftCBs0jyzOal1EYubN0YCRmd4sU9rfdysGxVSrvYXcTq6uLeDjYj+tXb+DGjdu4cuUabt25g9GxSUxNz2JmehIDt29jdnoaA3f78fDOXQz338Pd29dx/85t3Hl4FzMLcxS1jea6BtuoyRnbpgOl02+dPC+vrGJrQ2NaDwNnqKM8R6qhW3KkaVxj2AadnCbaO6iVmkfJn4hJ3OxEmbGUU/NlGH8OfX6aY07J5vBZGbGZV+v2DTSHkDa68xSC9R/RxwQhhgTvL8W0hnHuxXYynmMTiQn6/bSV8++U+ponFpHMUaVZVVdpGXl1SMz45pav16Y+uWVX1SF7s0tcAHUoK/F7obUpylRkKVPtFz/XAvLs6uSZBThEDPzEmxF9s0XddJ20PiJqlrJW0tUepbjWZVSHNlnAnYFhPBgeR1NjFSrLdzA7O4379wawtLiIuoZ6NZIlKI9t1G2F2azGRgk21jeor3ok2lJcbgStWe7ke5ME6QMVBYrrZLy6uob1tBg9gto9Ojq6/K/+1b/6/zC5KBLRByDh18TJlr7qlb3AjebwOL6/DcjZ7guAdCum3370T+VbrzOaRoGFe5QPA0sDWRMoN2lttBM0kyKNYDwhy4OUXPKZtBx/Sp7BHjoQxJbHa1Hnj3QFiUPvi4NHpXuY+CkRPy+o3lh3rCcoRlDc9TAIvOkyVogYy5ZQP3Owjeay7DTPFhpfadIyfIFWG1P1FEDCGwiEQnYvH/XIN9CjoqVTvsxYR0jl0pEn5hVTU32iugUu19sUyyjPeJQMAvJ4TL6RQzsixPIOxq+haimv04qLwHLMtTyNXQv1Z3QB44zQQp5SnHmqLtEzPx5BPL458LLFQOXi4iz+fJCDG/vG5Ukfv/AxoSrlELBscm+hZIqXFwQWEK1MddAAetJdZcqyFVz463mR3MDE6JC9QaS2rh7Z+Ao/lddYJPrDQJKpygRRyfx0LjvSg9Iq52jJXFuUjvcQS0fpJjQ7OEsO8vvWwWipOuIcKcYbIadiAD95Vvtkf9eJEvjHPlM8LGYSmbQ/gvKI5uzkg/hjn8a2R732Ui9NF3+sby/+CM4Xx5DX86QyDl6uEGLdUUZMpyHmKfAcfeZf49I8O9u7eDg2hv7BQVRVVnMzleV83MDaxgzmZsbMYb575To+/fgyrt8dxirHRba6AiXZckotx8zUAvqv38Lo3Xscr2PIcCNWU1+Hytoa2yCWlmWMfud6PzaWV7E0O4t5OtxrGyvY2l1DtlJzeQsPBocw9GAS7W2dfr9/mF9yMKWp3w63bXNfzpZpb98oyqbEsF7t7qgc862Nkq05qCgJFCWyTU/ZUSyCYBD/RteijHNsKM4x5CooTZQrb/NOdUQZOUlWF6UwJox2D31E4Zq3YkrmhH/4n9/gQpOZ57Zlbd4yB1X8+nbB1j5VQjlqpm6wEWpNyXDtyZZJAh3YDXnZJZianMKDB0Ocv6Xs30pmZYymW9HKuXHWdxhLi0u0/32j1dLp1B08o2MTGHhwj/20hsqKavYrldJtRdwQ7dDJHh+fxNzcIudpGaq4RslWdqeH2sa1ooz0TEmWG7gM166s6b65sc7amK9blLa3sbi6ih+8/yGu3bmHrfVZLC6M45OPP8Bnn36O+sYG6G14NncoVuuB4r4ucMRsb9o2hrWqUsdoS9lY8SKgsnawQVm6FaWqSk52c8h1+HviZJs1ClAQjJUHkfaLQIHqLpb3JBTsVVYQw9g2QSEPgZ2el85BoCm/GObyQ8xoAYwnxCNwAfETAEIeq4Z9jPvFIM2gIsZTBCMU0grzE0jTo12Sso7xArh3vXuhZDlKbzkJClVPWGgDJPyPgviVp8Vb96Jq8bBpzikWH1axCUrHiamcXOmdOLl+IYx1S6eEzzENrovzRLRF13RJ+KPskMrlRUxD5PNQOuSDXZgCRrmub5InUHGXka7A65aOZNS/0dJAjiDH5SXgZV2wQubZV9bi0eIYwrCmuV6elExjI8EveJ42PYzsoemWV6dA9To6RN40LUkn6ONR8vLpVEmLucnxtOIcGmEcuB5+73KcV+KXLCJjGldqvr4KFR+vICijM11TU88L3SYeDPSjqrqaF5xGO8FRWf3btyocm1aPKjSIdT4aWiF9WtxilpdAtJXT1a7V1RW791rOteufFFDcSjxiE0eXozJezkgBCnkjRojpdP/FbLtnl/Na9+uSK9E6MMSyujfWB4w4JMsyTV/JVXsSSOoSS4JRlssWRDo/Wbd0cJrsJ3qc/xGc38u4LSI/w9RaYaeliltOtGksm2ACnq9Qdbr66TZEWbGQ8oiyG0niN/3pYK+ubuDP/uZvcItO8rFj3XSIVjE1dQufffxX+OyD93Hj01t4cGsAy4vb6Dl1Ds++8RqeefkcTp45jo7uXsxNzGBmaBwLM9Mor6rAMy8+i9PPXUB7Tx96j59Ez7ETqKuow8idB1ibX8Hm1jo+ufQJ7g3dxMjoPcyMj2CGTvj4yBjHeJU7VvIyOUe0BpeVyalWG3SvNh0afti9uWpPaJb6b2tri8hW0Ync2eF8UhGOFbmtdt2zqarGKxpWjNDvHkY7CuSoO1myFVq9NmOVJ17KCnb2zbqSZBTN0KIWt/ufiXEeSabe0KP5pbLOT+ZMFqt0RD+6+BFW11dRXl1umq5vrOLGjWsYHhlCM9eCam6EVtdWMTwxhi2O9d0ybsB3yzA0OIDrVy6ipjpD2dXYXN3Fuz+5iM8/u8MltoT9exQLs+v40Q/exfjoKJ1nvQJ0F5998ine/9k7XFO2cKT3CNZX1nHx4odYXBzGvf4bqKGTXbK+i9nxKSwsrGB1ZQM3rlzBYP89bKwuo3RzAwtTE5gaG+F4mMT0xBTGhicwMcRN2uAD3Ll3F7dv38XDByMYvP/QNlQP7g6g//4ASisydHKr8e6P/xpXb32Oh9MzaOk5judffBX11VWyNvs/S9vpRJ1rpJmYm4ks7VlGW3IMa71Sv8j8enWf9bX1h3rH+5Api4umflBP6huViooqe21qGn4uJ1v31MWKf/mQNNRB6TQU6hXzC/n+tuGLyC+me9Q/rfc+ZIulsKigGC0NaXOl+1RxSwea7fApRrt0hZ6yz7SQXDGLK6LFRXwJTyEo28tEnrB4FQHJzA36wKWUSMJYk5wG/4rOYS95OTAdHXLyuXC5A2QpD5iXSM2H9NfnMeonBi5Tocgmn6u3PZmtBTN3gRMEPhE8kshSsbwLez44W06QyfCTGS8bw7QM4yHGNkdQnbHeCJbMo2kD4SeV0tszHaPcmOPtz68jAbU/yskHl2MxSz8CeWWC/Mivf4urvcxTtuxhNEGIkK6vjwVRB3M6GVf/6yIt3nz98+PKypVVQu1V3+bKuC38NiHn9dDzBH7xFCrOzVco7zKcnq6XOXbSYw644nQqdDq2SyzXSTad7N2dbYyOPLAfoqnXj9HoJDmUlw72Dlhz1EiQ8yS65UbITwmMiwVUp3K9ZVbc5pzaIbvJgVd9/oBjHHOJ/mYvN0DSTlMklbZ4jpwDFYu0aPc0SEfp5XaWA+I8bHHgJ8rJMaosybjWNubtmPOj0CQYB3aov90MGtIMlZLzZXXJWTJqcJRCOg2xPWlw/UJCWpAnOtk2J1L1CdwuGptK2L9qt3Rc75JqyJsId2aCaU6y8zlRXMZp/F6/TRWh2INNVJfq2d7eZL7Gsq+RWgeWlpZQU16OmtJdLE0O4zYdtcuffoj1rSwOnTmHsvostujUvPD2b6CpuwuzM3M2MytJmxgewdryKp3CZTS2tqLzcC+dlmascZM4MjuBTC3H0O46pkYG0drejHMvPo9MdQX6Hw5ibm4Bpdt0dEprUF5Wg5dfeQMVVVWmvNtrF0NDdzA9Mwndqz0/v4CV1UVUlfvtJEtLa5ienbOH6cqoi2ijo3TuJieRpQNWyw2qWYm20PzSXLSRQT42nyHrENW8eI0bOWtMa8zLnJRr44LEslzfkqIfg9L1hXHdumW2tPVBeWQm6p5i4Tqd5o31NazTEV2js7xC53hhbonO7gI301VYoe0XF+Zp01nMzM9zs3Mbl65+jg1uGjrbO1FVUYlFtvviRx/TqR2hk93A8byDa7du4bs//CvML82jKluDRTqn1y5/itHhh2hrb0dDYxMd0BLWtYbtDXqKy7PY2F7BZ5cu4cbtm6xrknYax+zUNIYGBtHZ1Y6TJ0+gtbmda1M5yst3sbY5ibu3b2F2ch6TY1MYGHiAyck5jIyNcp3aQVtTFdZmp3Hxvffo3F/CPfL23+vH7Zs3cf3qVfTfvo1bd27iU+p15/YdjNPx7qdzPXD/Hgbv3KXDfR+zs5NYn5uhHRbYj1soqW3CiWdeRUdrB+oq9QYjzQ+tqewP7xQby+oP/0bDb42x673sz9DGvXiZTr6RU/8l67LQboPjZuRpnWyNkTTk/RhNV1eXCf/lg/STgVR3rD+n82NAZX6RIPm6J+yLQFq32DaFsa3p/L2APPth+6KgAafVxMAHliq0gWgUfcT+SFpgoenFj8eNF2fK8WgwPwkS2REKy7gW+5ElFr8Q59ev0OMuS1Bs3Ed+c7I9aiBOXds1meODHEZn3HjJkK4z5it0usrI9kYmTXmxvkBMgVEiM0F8tmhQjhYHB/Wf58X8pL4EPN/rjODyLUrwiF47qLgWHpYwsteZY7S8AvGp+nTSlLy+sBDM0QlObiEkeruukcZCdvGKbddiKS71hd6w4eC2NX2ZaSNZZYn+5LrL8sXVv2bVYkoO4xGrFU6B20w01cbPXBsjHy+avJiKLjbP9v6wWIjIXn4LR0jbh7fVaS5PT9NndB9k4NdFvjRTbid41TW1dEZ6sL25ho/e/wla2jvQ1dWN6qpKXmgoh7y6oG/zQuCvPnTn2PX3NngtHs8Bk9QkF3fQ3GEQ0uaA0fZlmax97R9BfZIzT7CVtycZkwKfRx5X4HmWzMXjeuRxybGkgfGyr3SiJkfQLqHMV10ql5sTtJtJUR1E8ck269v66tydHn11bo7RdoU5VHY9Vl12Gs6LuWxfVk6Zod2sz2RzAOlPiqm8YItjSeNMn6rT2+R5irrDHihUSPVHm3gB9ZEcwzLWJ3rg4bXHdOWGxkqTT2l+MOV8cdNmjrOVFZW2ZlyvVNQ9rK2t7ZShtzToXtV1iimls1qJLTqmM1Oz5sB1trZZwbGxu2hqqeG4aic/bbNbitW1FXPkyjmhykt2cP/2FXz4ybs4+eKb6Dp9AhPjD3H1Zj+Onn8NTR1H8fFPP0BfWxPOnzmCETpe9z6/g8mHQ6hsqMWF11/BiRMnMDIzjisDN3D6zGlM3LiF4Vv3cObsszj/wvN08KbwV3/1H+j8beJ3vv0PcPToCfZTBlUc+zrBVTv17c7K6jK+82f/LywtL+NQzwk62wtobanDGy89h7a2I3j3vav4/NZtHDnei9e+9CwqyyvwN9/9IRYWFnD29El86UuvY3l1CSsrC2Yv9jjnDdcr2jSeeKrPaC6OgXXOcb3/neOedlqjHb0fmMc+0dhbo752Pznp21z3djd3zIlWH2kzs8U5qbCE/HoYlBzuZO/SR2O5Za4hm+s7ONnbh6OdHaxjmba+g5k5OtkLi5hfX8Hyxgqee/11PHP2PNoaGlAhO6wsYpjO6ccfXEV5tcbONvqHHmJgbAC1tRV47vAZVGzsoLqxGs986UX0HT+JbJYb851yOrt38IPvfx/zy1NY2ZinrFU6/Ju25ujB06psOVrq6vHcs+fw+htvorfrGFZXdjAzO4J/853/p+l27PhZnHvmeVoiS8ebHic3C1Pj/dhensfa3CJuX7/DTRU35lzXSriGbdFWut9afSgLa/OiULbVNw3bO7QZraPbXDY4FytEL91BbWMVGg6dxE62DZ2NdfiH33zLxnWWtss95My+0dzQn8lmG7Y2Nrgp2bBfFbUHJtU/XCN3OK9164tu68xyTbNvnzlH7CCPqL6sb2pBV99pykpAP0Zz8eLF8bfeeqvoj9E89iRbt4v44vh3CdLTDbQ3RkjHfx4w2xAK5Skd874IFMpL1+NOzN51C0gTeV9IOeq7R+iFWNCekEz3uxYMXQMSGgceo8mFwfMMFd8LUzyq55H8IihQXQlGagJSw/ULhD1A+WmdBfnt8ou4OYuhdstXhBmRTRKcL4XKiAx+pXenj2FxnbX4JflRrbQue4FzJDK9jMuJp2NRTiJvb1AZP4FUOad5KB0jGtnozhJpSuXXqbTyjFdXpCDXHQZBDL2so2yixdXLuDzF0zzOp9BirESh9LPTYP5Fp8e+WUiH/LMiRKPJQVE8tjvYIKKrSD4Wi22LyOJGD0wh7npIluixra5/kBH+jIUfqkcn1OnxZuZSKH6iLsi6F1AoZ9HrlAJ0tJifKc+ipraBF6NtDA0NoKqqGvX19bxAqB1yyH1zI9tKhsm1NiegmoNmCZo6aRr/rKxCXuzW13hR2jLn2h6yNKBe3myC7K4g3w4x3zZV1MmzJdPIhFDOCMxkoLLktq/Md7TZU57/Y2VpmW3XA1ZyciV3G+vUzcsovoGlRTowLJalgyBHaW1lDVNT0/4jOdkSZNmmbTpJKwtLKKcjXZrNYHFpAdOT4+ZQVlSQxn5apGMzOjxqDlNFRaU55naqTDX1DMbC0qI5W3qFmFxsW1t5sfdNh1qg02E1TuPK04qXZai4iXE+vRXB+8r7ybuLZSjLTuSsb9WvO3aKJnvoh5XMxppDMhvl6L5W7jZNj83NLQwMDODa9c9Zh95dnsE8HaLrV69hlc5PNcfR4uw8Ll+6iMH7A6irbMDo6CSG71+jjWdQQ4dWe+PNtTXUVmbQVN9otynVVNVh5MEIHeElNLR12wlxTXUNSrLVmJxbBn05TExMorenEw31NTIUZsYnsTyzSC+kFIdPHENzUwM22UErW2usYBvjDybQS+fp5MlTmJ54gFvXPsXs1Bg21tbpEJ7Aob7jWF/d4GZgGiMjw5Q/jsnJUdy+cZWO7Ry6Ow+jpambc6HWTqhnx4axMLOEDz66iv7+B5ij054p3cLSwpw9QHn0+FF0dLXTac/g9u3L+OTDn+IuZQ3d68eDO3dx7851PLh31x7WfHh/ELevXsfgvfuMM//ePep3BTc+v4T+u7fRf/sW7t68hRu3buLG9Wu4T9pgfz/usWz/3bss12/Yf/seBu7eI/0G7t+5Sef5Fh6wfx4ODmLwAeXqnvORUSzRhjUV3EhuzLD/bnFcztIxZd+X7dDRHqO5llFf14Djh46ivqaSfe3O4vCdftz6/CZGJx5iYmqcGwkdsHIjSvuvciOl23VQtoUqOtqt7Z0cz43Y2SzBpcuX8NHlD+hkz/hmg07t9s4GkZ2vVxCC45sbK705ppr2bevswebWFm7fu4G7/fcpswJ1VQ1oqm1CdU0DGnt60NDaiEwV2EdTuH3zPh1bjk2Oba19Ar3BxDbCmsNM6yFNjWGtERrn5RUZe9Zki+uNxrF0qawsR31DJZ577gXU1TXSKd5B35Euc4S1FmgqxG+1JIspBnGdZUy3jmiuGJ8Okeh4c2zH+Sx9hP4MjJfSYlVeVUVHmxvQFPzc92TnFsdfCsgasT6tLMFIOfhl6SL7RF3SdRbqUwwexxNlRvuneQvrS9f7tBD13wfYoixe10nDycaZ0RwSJ9vTujiYphp8AX9RkNZDkK4znfdFVSgsZxOTk4s1WBvVUo9pkjJNM8V0DNIgxzqtsWWT4BdUh8RelMSotSVHIS/b5Rh506h8C/IgOqZpvhgXOSnzKE980M4UNYj5roOo3uYIzqf6ZClb1AKHLUiqMLC7Tt4eOZ6WtA9BIifW7E5ukCGZOTn69HHnmtKFkjz3WkhgnEJMD5LoophzI8FRhupQfvJtAzMoTHWJRaHbIebHPmA0D0RQW1SXZ8Y+87g7SzFfIq1d5lAnjq6sx9WeoctzmUEfK6cn68OpJVG3uuhPtzn4O2BhDm4tnWydnI+NjaCcTk5jUxMdSt2T6PWojB7GNQdZf0G+SQ3x4uB28F5mihcmOZOr6yuklKK8vML0s1brmwAGfjpNXtmAdbpJWFpPOSnN8vrWQPEtZqoPbdKoLl485SBIkkiWRdSFc5WO8106OtN00GrraukIl2FhcgYf/ewD+0n52poatj2DkeFhfH7lKhqa6pguw52bN/DJJx9jbmUFnV0dptud+/fwH7/713Ya297SgHI6Enc+v4KrH31KJ7sMNQ01uPzpJ7j42SdYWV9FR3sXZWVxgw7ptUtXsbm6hXJzgnewLp1plyXKv3LzJibpvFRXaQzRGdhaweb6MtbXVs3h3dxcwc7GijmLOkG2d4mv0YHZ3MAqyy8u00lfXaEDuYrFxUU6RvN0cOewsrzA9Ly9Ak+0hdlZOlvzmJwY5cX9IRbmp23TMD05icnRcUyNj2FqYghTTE/MjCJTwb6qqLDbPMbHR3D16iXaaRQ3r9/EzRvXMDp4F6uzM3QY72NsZAgnj/bh1LGTdF7qsTL2kA4hHcH7D+gsDmF85CFWFmfovFZxM1GFudkpvPPuD6jHCIYeDkIP32osHKcz3NbSgsaqLM709qC3o5X9uY262jrs0skavT+EJo7TI2eOoqq2EpUcx40NdWiqqEJfzzEcOXoMy9Oj+OD7f4Grn7yLXdpsbXWNDk6zOVVXP7mMq1euY3RyzL6h0in90MN+bhwW0Nt9AuefeZEDCPjs0qe4fu0q8QamuInY3lnjpoLO+R06w1evYpl2bWR/9x3tpn1H8P5P/wafffAeJungTg+NYH5snGNuELO06TztOTOpe4mHMTc9hTn29dSE7g8f5SZgBnNTU5Yvuhz55cUFLM0v0l5LWGf/bnNTp2+UFO5scpPKTcUWx9emvk3QwLQBrzWLc26Lm8oVbkNImludRlVLOY6cPIKTZ07iyPFD9OI2MDL+gGNsC7vrW1jj2OjtaaHzWYqliVn85C+/y3bOYGmDdW9SvjbEnFRZ4s4unfbSDJZos0nNp6pGHOk5heXlNbzz/ru4P3yfmyWuoXJEtUZRJ/82rQSVdO4rOOcXV7exRlW7enq52arA59e4ORt8gOX5TaxMbWF5Ytmc6XbqzNGObA3nyy7n5+AkN7S+6d+RXrZoUyfOGK0t9lpI2kFLxAZttcUcPYCpFWiNG+Ytbsa2tnawuLaMLMfWubNn8cKF53C87wgquFHUm2/84EK6O2hNknytMragMKLVT9/g2LpMm+gbhBW2XyfhSgu0durbP3O8CZJRXlmFhuZ2S0f4NXKyZZJolkKQDk/SI5ZV+EV0Vjktjgpz9gkgWpQvSMcLYa+8NF3yC/jU+YKc6nu1IWULFSlkC4Moka8wxgOY85GmJfrkkfNAQnXRJAP/NSx+nrHhTkhIBBCtENN0dySNFNKJALE+SZ20zEJwWaEexeJT5wZyRBRqqrtT4id65iYp260X6lcQUaA8YUwLrL6ARle8QDWR9oKYV7gB2gu83QUVEPxUzMe9nB+Xk/CZbNPQ+8sx2EDIv+hYp+OSwECflpaeWjxjH5g6OVBJDxOgDHNWQ5ISLa72Bu/LnDFGdSGyQwuFKRF2WpojOn+sI44D+5EDj5JN48vrFVHxYhDJKmaOvELVZTJdmNqr8r5pcLlRvkI7KRGdI0jlTCZRodJeRmnpE9rCUCi6Lf5Efa1ZW+dO9igdJDmDTXREynW6TEYbp66S1RnbFNv/OJCeFgabsQd54duw06ThkQlsbNBh4EVvnc7P1UtXUC1Ht0K3VNAm1ke6cPKCqn4nbZMX1Q2W9ftR6WxTlr661cnw5vY6lpaX8JCOjeZZlld5vXZLJ9FbG1u4PzCI8dExc2baOzpQXV2FseERjIwOY4yOTmNTA1booH74wYfoH7jHupbonMPuEV1aXLH7fjs722kDtWuXF9QNjLO8TrGHB+7jFh2uiaFhe4Bzlg7nvTt3UFVVjmd4EW9ubuE8YZ9kStBYU4uph6N4ePcuHdZh9E+wfjq5evNBZUUN+6MEg7cuY3p4EMP3b2GIugwPPcDQg348HLiDkYF+DNx/iCE6JKMPHzDNOJ3+YbZvgDLttPP+fdxn/YP379K5vW2vtrt35xru3L6Ge7euY3jwPob67+DuzSvoZ3rw3i08oIwH9+9guP+uhf2iUfaDh8Nobmk1h1an4xcvfkxnfMLe9jAzM2N9skznW/cr695p9gqaWhtw+NghVHHD9tnH72OajmhZbSNaO3uQrcxiYmqCDt6MvbZtanoEt6mfbivY4niYlww6fh2d3ejq7kWFTitp09Id3RqxgzKuqQtTCxi8Q73a2tB6iGO1isOFTufK3Dw26JC2t7axn3bwgG27+sG77McMqipqObarsMGxMsLN5MOHQzh+5gy6Dx9CW3s3x1wpN1urWF9ex8z0AirIe/PmbeIdzNPZlcOmV9ehdJNO2DYH5hZ1XmHbFzBLh7mC66D6aHBggHTqKkeN9irLeL9rLsjh1Hpip6AcQ9xG2bzQVFrhhmmTutmm36aNr1P2ejvNVbZHpY1u64s2m7oViTSWCVcdzhd/77fmu+bZAudWa08XXvryl2ivDrttTI7xJxev4M6tQc69HW505lnXFk6cPIYGrgVrS6v42TvvYn17FWtsq960qHXTnEXGdR6t28jk2mbKylFX34bjJ05zDdnCTW6oprhx0TcA2hjK6S2lvqpX/CXUeZsCy7I1OHTkKE4cZ521FZifnbAxuLK8glbqefjYEXT3daOyoYpyuYGcGcfwrQd0wLnJXJGt6GCXbtsY0jqltcXMQzvFyy6jtAE3orSB1hotK7pFLpNlfRwnO5kdnHvmPI71neb81KFC1uwd1ziBf6MoFITQAq2N/u2groG6jVFjRPbwt8FILfW7+IJC7Kfyymo0tjydk51o4/B3eE+2Wp7Ti/A09aYN+fOC5Pjk+WIQdSmmT2wTLzIasBZP88X8J7W9mOwUcFJwuiqSSLJ+DCmN1hxQlokzd4SBeDSonFeLgNYBy1XEaBInB8IHYYT9XLiLgdfx5LLupEgXQigj3O8YfVI9ni/bsF223wyTKw/SdYlXziNRX8umIOoq3WK9qvpxqqb1y18cioE7g9GZi3oVyo/yFObL9P6ToxZlaVGPEOV4GUHULb8CO4gIcYnW5ULgI5ygTKvbdXU90uPPdSvsQ9EiptPuvDFuVIJo27r8BR7mS5TaJQfQ+MRDUFH90pzFmbCT4TCGxaJQZaN+8T7tUDwFIni/Kh51S7dLsvQNQTxxFuxsu63defV6vW71oRRQOa/M+8Xt4q8YI6/+gr72Iwu88FXX1aOz+wjW6OR9+sn7aGqsx+EjR1BTq3fGSpLbXPeo67LKwo6iFfSDQE1StilDtDbyX69u29jZMAdD905+54++Y+Lr6mrsFoL52Tm8/NpryMq5l2150VLBze0Nk7G9u8kLKy+udKr1ta9krq/pnkg6XrTT8toyenp77DRrkRdQ7GaYv4U1nfTyYr9AB/z0yVPo6eziRbwVGTrz+qGTDz94hw7lPdTVVLNaOv90lLfpOOrOkA5eDHc2S1Fb34q3f/v3UFVXxbrYKm5Irn12FT/6wY9oZz1wtmK3i7BpQEUGa7xoltC+HR3teOWV1/Dc8y+bo6L3Bt+6fBU3PvrMTsuaD9PZ727lxb4M89OLWF1ke9YXMDd8zZw3tVHfXLAZtMEWHcwdu/d1ZVldo3tLedGmw2AbKI6JNeqtE3ut37KzHJCNDdqMjob6UcNGNq/SO8h1LyttrFuBbLNFJ0Pqy1FaN/oGS2SxXVqJk+fP4oWXXpJfiX/7b/9QX57Yqd0Ox5VuhVGnl2yXoaaKNtxZRV1DDX7j61/Dvf4H2F5YwiI3OtV0iPtO9NHJyNi81ps/5kYeYvzhfTp9Y1wt/V72VcptaGnEmZdeRd/Js1icmEL/tctmZw5YO/3GVga3rwyivqMZ2bpt0uhAce2ZnVpES3Mbzjx/gZuiWtz+9DKufvSxeyW0pW6r2eSOurq5Gc+9+BpOPfs8JsYn0H9jEDMPJ7AwN0N70y7csHV0duDBg4d2j7UekAPr39G5KD03+syolHNHmRqnGpOd7e12eqv3cy9yLJTKOWZehk5qlvNMb6yQ9f02M41n9RkFsc3bnBtysNUfNufZSXIb7WSW+RluVoSlpX4fvLxIO9DgXLYDA4KvHXKySWffb7GgTm5Bp+/Q0eN44fXX0djRgkZuLrc53z6jbS5fvsT6dlBRlUVn7yF86+u/hc6mDsxMTeK//7/9N5ifn8IGZXGKmcOqZzrU12scY7rPWXcp9XQdxttf/zaefeV123B+8N47eOfHP8TG9hqWN5bJzg0HB07JTpm9F72qlHMoU4FDp87gq7/5Dc7ZNm7GtumYj+NP//hPMD5LH7Oyng74MXS3d2GXc2l1Wa8AXERlWQMyu3X44Q+/zzG9hEoOBY1lfcO3xnGj5xDkOJfIVrQ/NmTfXSxxk6b7tmlEWkjGzWBhZRGZ6h38o3/0n+Brb/0D2pt9w3lgPomNUDVVtvW4QPMjLK8yA7ZkD8nltVuvC5yenrFfzNW71jO0m52K2xoeTsbZsXro8cjJcy4kwK/ZPdnBAk8NheWUlt4xFBTymMmJkV7YzkL+p4Vi5b0OTVI9SKEBkQ8xXUgvAk9QT1+9+kWUC6hdsAWSy4Iqq0UiYBx5WhAcxJ/oYOuCDVi/wCsumo+NhE8Q+fYLLltj3XUoVtaqyYXhwi8b6mIe4nGcFqvdWFKQ6FiIAWyjUUAzyaQEkkSY7ikd0m1Qnpwp9bHXH/LSIgtAfJKltuhPoM+IxcH7RAt2/FqrEFy/fNCFWRjtZvonA8D0VynpEcdplKNUREEMBRpK4rIxbjHGaZekrxI5j4Laws+gUyGfpYka11Y/+fQnmuLuxIe8OOaDLMmWTvYnfifREL6AOorocgUuT/xK6SOiIIaq3mWafgSV120UaRsLQzZB8k0TBrR5ysF2B5xovCrjulg7FQbdTCZDfX1ZW9dstyDMzEzS6a1GbW0dynU8SFmyh1VsY1N6ULYKBp0smtLRnHjPtrRf/OncbPjhTEWlHgjaoXM1ionRh5ieHMHs9DivWBuYodOr+3kHbt3G4N07GH3wACODAxju72d4D6ND9zAycBfjww9Y/iEmRkbMQZufnsXc1ATq68oxPTuFcZ2klVegrrZBh0dYXZln+5ags7Se7l7U1NXaJo6egp20LkxPYYTyplmuTJtdnZbz4j47MYu1hTU6B6Xo6TmG+qZGXjxLMUf6Z++9j5Gh+5hb5IU1bJC1AVtnO9Z0ekYndXl5kU5wOY6dOE2HpBIjw5P46OMPsbaygpLyLDbppRw6fgKtLW2oq6jB6sIyJseG6XA8pNwFyqJZdrhZ2OA4oq708ehclZuzTjeK3a5TfT30RdRDmPrqn3Gd9Me+UTs0PHippyNdak653ids3cp+0cletqTcTvB034ROZzforFs380OOtB6SK6UHqU2J+qyGTpl9hU4Z9hAe+bQF0+01ekR0nU6cbqK9ePsWnXy9CWQdi8sLmJmdwAplq81tdHRH7t3B0MCAfRNhOsmM1IGDD9ka9hHbNHjrFiaH6OzOzGFl3t+SsUTkKML6+hKWFqewvjBr78OenZxz56qyFJV1WYwNDVH+MEopb5P9sbWj2we2UVFbg44jR1HV2GC32MxOzGBpcgYbq+soz9SZDWuqKzA9NUaFuLnjeJBttXHxwc1/zqu4RmToNHbolJ420om0NjpcFehYyiEnj3YlOpEXLztDt3z4ibUOVzZoc24KaTc5Y3o/tH/LRLvSvnq1pvK0MS2hEymHkrnWx7oPWLrZO6XVyZqjRP3QlMRrbDTUVqGptpFtAxYW1S8VnCfN9r5mustYX51Hc1sLTp9/ng7zCTrK1dZWjcO11UWOtU2OB3WMbhWhftykyI7r6yuopY0uXDiPV770KrL11Vwmtu0NMEvzM9zozrDIOscK1yBujrXFqMnWoKW2G5WVdXjlzdc5L06wrdsoL+MGkvNjYXYZD0cmMLdEB3150+bZ7MgwNpdXcPzwURw+fAwrnBSTnK+t3GB193ZyPvegmxvnztZ2ztFe9Pb1Gr3v2DEcO3oKNZXVmJqesI2B7vfXwYiuJTpl17cDJ0+cwYkTp2y9FdghhS20wkJQx6vPufJyfiXrMcESmnPcMOmBVfafXoMan42w6yv7pbLq1/p2kQiqbz/oRikOkZ7OF7/aHdue5knHxRetH/OeBtOwR17sUOtwYcwr4MsB+VXGskJ+ZC2GAivi9Whi2+BS00UPF1xzJoUCvbpKC7sGlIVEXXDV/2In2MJCkFx3HoRWzFDgZRPaXijwU0J3TmwHyow0T3TucvoQnd/LOcQw4U2co+Cw5mSKR/zRkaX+BX/u1DAW+N3xETId7kuw+8a0gsqgylMs6CO+6Fx5WrkJKLUXRp2tf6S7qrM/hi4+aa2IIVQ/5DvYViKgtzWoZ+UthzQff16vbRBUp9G9rD6tnVZYKQGtpgtU6i9I5D+RrLS+LWLuvDGtq7my9WeyC+pRnqWZTIGqjX2YK8NY/GQtKugh0V0lLmLG5/JUJtom2lVdLJr6X/fTKlf1CNI2sZNwr8LkuB4JxDzxJs60+j5xsr2MUA4vNdT4sYko2RqncqhUN8vGsRfWBDe916k6XEfXQ3+Zcn+lVI0uwnSEpiZHUVldTke7jk5qtVjJq7oYsqzpYqp4Gw1MvwIItGgDgXSyX09j0Z3SLTq1E5ikM7m1sYgNOhk79AKW55extrhEp3kMCzPj2N5YxgadM70bd3NtAauMb1HPrTU6TKt6iFGn2pt2j65O2ZbpFLT2nkH30TN05E6ho7sLlRW8Yi2MoGRtHrNjM3aLQ01zDaroFDy8fxe3Ln+AjaVFqsz20eGUHI0/nYrpK387VWRzlnmR7uk7hMb6RjvFvnnpMh2STZRmVE5MPtbVd1naVfcI76xtoqKsAmdOP4vyilpcvn4Vn1+9SGus0YEbQf+DfmTs/vByOmnt6Oxop5O2hP7Bu6xTp5VldHiiU6B+17MPqkNf02sMSkefm7Z+lPDaXEJ3l7rY0kea3c5F1OagQm9xYRv1DmC7t59Ok7pXvanbPGxd0uEKxwxdNepVSUeN7aluQE/vCfbRFiYGbqNUfcoxIMfeXk+n7Qt1kVOs+13LymrRd/wcqiqy2KITW0tbNDTodLIPbW1ttGEt1mem7Qdlludn6VzT3hqa1HeTzk9lTTWOnD6GzkOd9tX/7Moy2np60HPsKPv1OGW1YHZoyl45d/a5Z3Co7zA6urrp5DeioaUdZ5+/gObWJntA8sFd2lgPvdGRUUsb9Kq2jh5ML3BTN7+KhqYWdHcfom0qsE6HVbapb6zDcy+dY9/uYGFhieNu2W55yHJTZN8ObK9jfXvD+kjHuZ29h/GVt76BQz2HWT6DgXv90G+0lFNWRj/qvs0+4PVxh32pE92NVerCdpbYafAOnUw9OLvKUA4y/FYLOrbZcl1f/CE93XqTYX55Rq8o1G0NJaRXUacKOo/lFtfDtLV6WxA3g7V1VaivaUBDYzOOclNz7ORJu0//7oNh3NW7o7lxmdY8m1vCKy+9jcNHzqCxthmVeisGR0NDTQXXBP0Kol45V29zroQ2LC1bx/GjJ9He2o3jdE6ff/E5tLS0oIw6Lq+tYIAbY53M6luhL73xAg51NbCPp1BPp/7Ci6+h5+xzWNzc4eZLtp1Da2sddc9ibGwZ9+4vcgxV4kuvfRmvPP8a+nr7qPdhnDh7nv3agVXO82qOoxdee5H4EuU9j5PnzuPUuXOMv4gT55/B6WefxWk6/ifOXMDRE+dQU9OIS5c+xRLXGJvTsqg2rGxjVbYWJ595HoePHrfxbD+Lr1uBNJcCaA3zdVnItCa6Igzl7Np1gONA80mvINVrHPVDPFoX9M2JvclJ6wPli/fX/J5sQWKcp4e9ykb9la92P4lPIJ6fRxfB3uW9U7U0xjoV7qO+vL5QnJgaUGnQRdg+rR5NdqZVnuzRkRRq0IlHUiKvl+OnBq7xcBHN1c3LrQYcsRjsoU5RiCKjPTTW7OQt1s+PR8efV5DUo3zn8YuZlxck8tMyNOksSNkh9oXbwvVIlyHoIs4rmmzhOiotJYwS9HFnSyca7mCpjqiT4hY8AlE92xx41EH0QIhvxAj+mJGlp/eF9HX5gT0HiQ2lo/V2oKvN4na6tykfJC8tUWJ8xLjcmOd8nhfLWD7/lY7tj6ekTwJK4acKeyqCSlt5k+1Otcv0LwhVzu2uBVHroo/RIC3ZCPFP45mcdBijTUwywR1LX8jF720RSp5sFSHaPeY7j0Lvk0gTJH0rLSk72pvZzmdLfsBYLuqkelRadOfX7SK671onvnKy9XX76PiwXdgbGhsY6k0Drr/VGeoziRIieam2FAPZYZOOmZxrnbbprRt6jZbus/7BD9/lxfowysk3PjSGKjl/OsWk06zTMv0Msu5P1jDTuNDX9f6kfpbV+gWrRF/Dqr/oyOg1gPRJ8fwb30BTRzc9lQo84AV/4NY1DN+9QidmBevLdKxm55lPx+pIF65fu4LJgTusl/1elsUm54cepLRWseJstoxi6OyWbKGivoYX5LOoq6nHyOAgxkYe0NKbduuKTkntNJv20Cmivc6PfyV0lDrbunD+uVdQVlGFkckhjI8PojK7SYcQqGlooFPwHOrD/c7zs9Pov38LUxPjbKvO3emYye7se732b5cOQIbem07g2Hqbz6V0vNxC5NmlPjt+fdYv3LkTIJ1oIW0YpBPttk37rm9s8FJOPjouNmboFGmMyBkvoROnH1gpo/3ldL/w2ut46cXXUc+NwsPbd7FMp3eNTqbuXtKvBMpB1oOxa5S1uVWGw4eP440338CR7haszS7QYWvGkWMn0XfiCBpqq+n43sSdzz9HXXWV3Z6ke7lX13XGTN1o95rGRrz46vNoP9xJJ7gDjW2tOHr2ONqPdqK9t8tO9O9d67fXTZ5+hU722ZPo6D2Gtq4jaD9yGPUt/oul63RmRweHTD/6tOzSLPrOnsOzr73BzSU3S9f1TuxZzNIZn50ax+zCJBaXp/HSay/g5Vdftl/mm55aZL/Mo6pKdmEbV3Q7jh5ubUZVLZ1YOu1vfvWbOHXqHJ3sQ3SwshgeHUZLcyvaWjvR0tSJ1maGdBLrG1vRyLCxtQXNLc3o6uxBb2cfjh45Sf4O9B4+yo0hNxOHjqCNG67eQ93c3BzCUdqu9/BhHD95mhu94+g6chRHTpy00+djZ04xfhynzp7FqTNncZoO5zHa4/ipE6Q9Y7IyVVXY4Bju7GhFe3uXbXhaWxvR09OJ+vp2OvVNGOamt6OlAY11GawuznADegcLbPcLL79MR/pljtlKzM/PoJZrw+/+zh/gxMkLWN0qxY1bA9yIlaKts8PGytWr1zAzOY1XX3kFX/nKb3Aj1Mb+KqEjexYvvvk2Ok+fQjkd7ns37tI+rTh0qBe7XHNm5tdw5/44XnjhRbz5xmscQz3o7ukwO8hepVUVaLLT6kPcQDWivqERlVXV3Lxyo0Eso4OrW2P0jYG+fdlmnfpxnHX216cX3+f4WmEenWzOGf/mibOjpByHuPk4cvwYx4bGPueDpgMxrpcR0uu20fnPVYjltKYqrTU7w3mdRaV+1IZrByefbYK1Xvr6vGuHGg3Nfy/eLvIkFDwuncZCSNchKIwrP3ZIzHsaTEOxfGEhPKk+BSFM01QuDII8FDD0k0RhoAkYTw84yxKvJwkaUDHU4u9OlUPMUxGPp9HpT4P8SMmMENPSsxBjW7z+BHOQozmPndCqFVbeokTZQJiW4/U6uo3y8ljMnDQT4nwRIo+9bk073+jc5di9fsGjdRnZeS0SeYhM5viinYhU3eMB7JSMF3PnC7wWRpl+krYXmANYJNvrCPXmgGkuPgIVCSyWcpupnAihzYzG0Kn6SNtW8vLHqBZKTxl3iHvp3GhUoLIxTZBjaw/3hT+BqvZvbqI+pAsZlU/oi6zqF6/zxNNbg5ReAokwCHR9FrCYPIHVzX6RTLO/ypqzq4jX65vXME+NZhKJLjc9fxVojOmr5/i1tN4aUV1TZ18/j40+YDqDxsYmOilVVsaAA0Zf6XMAmyw5tznwShJk3RrnujfUsmkfvVIuZFlbdPnQA0I97e10ggYxPzWLnY1tO/lT+6gi50GJObB6Z7Re8WVOtQQmzWdUriXbR/3KsnTMK8pQxYuvXtdFdxIluhe4tJwccsYr7B7KDC+AZy9cMAdKX6ePPuzH+vo21rd2sKF+o1x35FXXFtu6xQt4Bq+99VV0HeoxW1TSZrulWxgYvotN6rgL3eogF1b3NmujpL4oNYf8mfPP8iJ+ypzoimwJqjKwr9o3tktQ10gnorUHa4ub9tDkwswEKunYbizRIdAQor0r6CxKZobt133UuiVBzkI2U0PdMmTjpoQbCj24lcnQ2WBcv2So+3ez2WryVVGGnJFq6Oent9Uf9PD1Lt/qihrUVtXT6alDRUUdnYMGZCprmV/D/q+xr7b1JpZX3nidztoh1HBMrC+s0hFdQWV9NUrYHv0cfyX1aOS1/hCdwfKaWjrUvejr60BtdaU50ENjY+ynbWytrmJucpLt2kZrSydOnj1Pp7MTQyPT2Fhn31CXnpPHcebCOTthnpiYpxO8SF3KzXEppyO1vLiEW3TkxsfH7dS75VAbneoGLK+uYXhiGkubq5hemGZ/Z+11lLpdp7q6GhU6madTdfyZ83jm2WfRTYets6kWjbV0iujkNTbWoIXO3PbWOmrra+2kdXJyFiur6zjGzcG5Z0+jXKfdS9s4fuQMvvLlr+P0yXPctK2xbnbJTgYddCgrqsvR2dWFE6fOGOrhyhN0do+cPIVDR/tw4pnTOHnuFMNn7J7w3lPcIPSdQN/pc9TtWfI/Y9h3+jT66FQfPc2yHD+9x07j8PEz5mD3Uk5vXx/ae7rNue2mI97FeHtXJ5qpg+5pb2xpY3uYbmunw+e/2NjJTcmJY0dxmBuV7q4OewBYD+WuLi2itqYCvd2NoC/LDfcaZufmUFffxLrPoKWNm4RWyW2j7V5G7/HjyHLN0KZUY66n9wha5PRyTVHY292LY8eOcV5o7alEU0sPug6fQCXnAxcyNHFMHes7guMnjtHp1K9QcizW1LAd7Th8pJN2Ds8SaCPHsaLbd/SqTzmwdgsr1wjNXf9mkfOEs82uYZbmBNY0ZtRekcm14713v4fl5SVObK1b5OWfbdB5re09cggnTx1jnVxLWVbf7phEirE1i/x2zQj1xLXZwPLTQAKzbc2jriWcg1pHtnV7lwksZXt1kv10TnZhNbr15u/4wccvUl+uPU8A1WHWToHqi3UqlCxhId9+Ya+yosUOjvqm+Z6yPruKEE3sU9iM/Hq/7V4lJFYXUjmLAg3+/Q4BuwD/nBBlfBFZyYmxl03GrjsXsr/5OKLk5GshCVFCJCtf9CgzATEEWixHRvtjOtap8onzGusqgDSZ5eSQxfrs1oGobAEYVdlBtupyfePGwRni6aU72DHfKw2BOaZeXqlALAJpO0QZAj85KCxPmfzTjzI4rxRKynh9npZOvvC5c6t6JDPnGBsXdTcZinme/VGG6GY3i0sfUkJczMrTa5+UVgtyUvVPohZqMzXLqH7ly2EVRB1dX+mqlPdzMXB2fSQ8SbkIbkdt8nRe6vYXf4JJYQ9iUnk6vbaHcXgh0wNZlXX19naFTTqkFz96F/XNdJKOHEdNrX6VzDw9+pp0kDY27P7SEl6MSnSvgkDKxX7VxlDtpG31nmmBnDQDKeCNY6AGeTh87ya+9+ffwdzUjL1Zoo786r+1rTWs6aEp/smp1LcC1bw4mY150bTm8GNHp1Z0bnR6mKkuQXNHJ1Bdh0Y6BO0drajQRXWzFFNjE5ieGMfK+iKOnjyB5196zRxQ3c/67o++i1vXbtl9yGtbq3Y/ahl4cdymnkzX1mTQ1tWD//Sf/Fd2a5DMX8a8yfGH+PM//ROUl1Hn1Qos0hlcp87Zqi06oJWUU4JDdD7efOsttHR0UcdK5i/aWxK+/5Pv4/rt+/ZWho62Pjp5NWioq0RPdzNqqspx+ZOLWKNzp3ub5SRqQ6QTbbMgx5seapNzs7mpE3Q6hXJe7NrgGxp/CwzHBu0ue9ptDuxz2W9je5Ntp8NOm+l2E92PXa5vLXRbinsmrEdbFG34WbZ8B91HupGl/ScfTGHgygAmpydw5GwvRiYf4satG6ilLV9/7XWUN3fho8+ucrxs4vkzJ9FS34ChwSHcvn8bZ8+dRjedOm2eGlua6TTXYJ31rdLxfu9H72JyeBath3vQc+YQWhtrcffGXYyPzbAvm+1+7uamRjq7R/Gg/z4uffg+pobGuXmoxVe/9XW7ZURvO/ng48vs36OYnJ/G2tIajvcdRmdbMzZWV3Dx33+fjuYW3v7930MvHfmSDT2jynG9u4J1rRucQ0sLa/jpj9+jTmt2r+/0+Aw3EFm89Q22rbKEbRnBwJ0hOoKHceL0cfps5fjzv/wbbhIm8PrrL+OZc0dtI2XrC01pDiHnBXvD+kFvAymvkIvk+brubqpfxcY/fQtiP2jEuD3cG0DjXfyavzYGrLAHGhe23sXbujQN9Y1pWB8iv9ZIbap1j7VtgjmG5WyqvGZzOcdNOSOlzNPJP/e8thFTrk6o9a2rVgN9w6XnDjR3NE4qyyotr2R3g00lH+tXzapDdVENG4+mhn1qjZIu+g5Ly4f0Jk3ttrXM2yVmWysC+HpOkDwf6vbh73NX+5RUmgHTNl/YxnVuyv5P/8f/LUYmJrhWZ7mBrLR1ukQ/Dc/1782vfA2/949+117fpwcWtf7bawFNWxNq+pj8HM0hiTFHCWbbbwuoHZZLm9FOeqWmXZcopJYbl96jp6xMhCc9+JiuR/Ar4GR/EVBZa88+oLA9sVykRz1+Xl2K6aM6hH4R/+J1BNDANZH8SA3oJ0Hya3gq5uXS/Sxa/GpcWGwMpCdQcYhlxKeBrvApdAzyi1VTqI7z+MLnpoiFIqMmiK1ezPNJ51DIly7roZLurIpHq4PiJIZF0W8L0EVR+bGM2y0uHu7kFgNmUp9oXy2Dqkt1avExXUJRWwQCJNLCYm9hjLNszkCFdFJCIhQLNOM0elEIMnJlQyj1tajnFlBCHNGSp4VJvIXjx2U5ZzrPnGzxa5HVQhrybOFN8ak2vxC6DNVhX8sTaE3nVyUEyXOnucSdfhElivJ0kq24ykdUX8U+UBsskgP1lcfE+/SgwrHdGo/6+j+OHdES+WlwuqNuE9HFzG4XoZNQUdOINjqB62vL+OyT983JPnzoKGrr6GRbe2nTzW06t3TO7PSHFegqFyuyviOKxrjetKCTGb2Kz35kJt1ONwrLyj479oq67//Zd7A0v2AOiO4n1m0SC0t0fDbXUF1TjUZelPxVaBXk4YaHelAN6kF/M0saL0VVNXX2ozpdPT127/QuvYSy7I45cKWoxO4WZc7Moa6xDoeP9eHIseN2yrwwv4T+O/fx6YefoK2zCeW1JRgc6Le3VLS1tKG3sw2Lc1OUVY5nXn4Fnb09qKmuwvTYKO7duonBhyN4+ZXXsTZfguG7DzE1OYS2vnp0Hu6gnCHqC5w8ddoe8NLtC+P2wyhXMTE9ZSeNTS0ddKLr0cQ2VmRLMT01bqfklRV0eMr11bYu+rxo65sAracyoexI51enhPq1OXsgTgca7A7NFztPZ9rWX93KQbr3lMYJaZoXtI+cO5rT5FVyHOhWHHc+9O0I67avafStwha7ddPePnPndj+mRxbRyk3M6fNHsbqxhOu0Q2NVHU6fPo1FOrHXb9/DzMQMzhw9Ar1hYWp81k53j50+hgpuIDQGNLe0EZtZXLAN3MO7g7h/6yH6zp9G5+leeyf05x99ghNH9SMvXbh+8z7tUYXevm7cv3sd/TdvYEC3G3R04+UvfwnHz560vrx+6w5OnTlNvUvxve/+FdramvDW176MiYkxvPM//CXHUCXOvvYaapvakN2pRm9XK5raKqyNWiD1/ufhsSmb/031deaol5HW1Fpv405W17cq9uMmuh2Ag3CFPHpzTmVVBR04uZ2yeynXBslzA+uEVPNIU0SXAHO+CbK9tuVyqktsMVFfeWj9LFuFeSuK1iLLUNLYJFf2ZMi5Z7cfsm/1aju7mZ3axOtDRF8jpRcdbF2DWM5+4ZDcPlY4nnSx0AQjYZMTzL+VUl0WmA62PpJHP0pkreMYMcM5l4WmbxpUxARo3VIdRKMR7MMDWYRX3EQUI7ZeM+bFArNgV9c8t5MylaM3LW6Tvr62zbm5gP/Lf/O/w8ORUZpCc4mbdubrmw79muQbX/0G/vF//p9xo8s+lSPMSvScgYNsJj/GokGfnFJ5oPpt/mmNtI4OQL11KKkfS1Ibauoa0H3oeMh0+DVzsosb4FGIvEIZpLCc0o/TO52XLiu6BmTihO4P0jIUL9QnQqxXdYgnhgLlFeisySSakdN5hfKVV0BTkuWjM2DDN4oItLSj8Gg/+wKggSVHMg37dTBybCxuL80nQRePeDtFBA3u6JBqkLtzJp0CwxPAnViXXQguJ0xwLj7bWgzJb2lWYAtbzjCuiyBtj5w+WvTkYFi/+c7W2yM5zq822omoCoS00PMTmaaAjV3RAm/OyWYZriQ5mUTTismcBCuSriNJp0F0ifF8QdTFy7lT6ZnO52m3ZazN+RQ6b04LW6zVXotTgMwbZbg6+fwG4jGbGoOB0vE+aLvo0A66eDGSK+16x7Yq5uWsDWYh5vNfi7TJ0SeZY59u2upMmjKIXhvzA9372e2Ta0MKRLc2ms2S/nkaUDkfL7qAysbuPEkTQWxjWnasVxjv95eMbLYS1XXNaO/owdrKPK5c/gj1DbXo66NDVN0QStOudIT0lgqdtNmtInK006Ak26Q5qquULrxydIqCbKSL++aWPXj4w3//F/ZmkF3o7Q/6oYpq1sULVVan7NV47c3fsNOzMjpZ/uMPEsJ6qEYFHVI1Wye9lcyfmpjG5MQUOju76IC1QD8jnS0tpyNbi7v3+9E/Oob+wQF861tfxZlTRzD8YBjv/+hT20R99RtfpnPchpvXruHjTy7jtddewYmTJ3H31i18fvkzuzi/9fbbaGpsxIOBB7h95x43KHV45vx51FY3Y3F6BuMjD+jwHUZptgRDQ6O4fPlzbhIa7P5Uja+FpSl89tklNLe047nnXyRFo0f9qM2JfvCDTWO/6HVt4vfxK6fXeWw86V/rkZwnm/+CsKG08UBgVD/Ko9DvY5cc0UMJOmJ637gY9MaMEjqJ2yrOtOaD7uNWl+7usF6LK8V5wnpW6JmUV1RyHFBZ9qNO6HVDzvq6/yCK7o2328TtHnJRyqlWmTlr9mAly0yPjuDOnZtYnFnArk76llYxMThl96hfePN5TC8sYGRsCG98+TVudjq5mdCbMKTPCm5+/jHu0obTw5OobW5B3wvncOrF5+2BMn2joRbOjc3gT//4D1HBzcjZZ07i+vWbmJuYR1tvL2raGjnmm5DZbcLuRhZvf+N5NDbp9XK8vpTS0aqssbd/6DTe54w2OhyvUkB9QpN4X9Amsq9db7xv7La1MCfdnqRpkTDwtVlXRfW7/iVfPN6/srHIwdpac6zvpIMo7CPpYWsVs3RNJd0OFcw4NnQY8E8P75kU9btC8TIg6HosrhItciqrv1C3TrolU2V0UGGHCna9YrU2n9UYpeSUa90xVg0n27R5HlHjVHTpLorIAUKNIRXDJOYWkZNtI9Xr0F9aiLiZ9F8kJbfqkQB+UCuzh8po3VqYnsZ/+3/+32NkeIS6Zu36onVG62c5N9ovv/42fv8//QP7tcudzQ2WVT1kMt0lV+309Vz0eH01UKWMhxJ2HdPhhYHKK19RldPsoT6VXDM6u/qMHuFX+BV+qj801poYIdIeB+LRoIgQZUWMA0ZyhYpHKGxPzCumQ5RRDNIy0/G9IC0rHVcYMQ0pHgsK8wsgDi4D1yeOJYH3YyIj5ilUVtLPkY8ZxuQM+nO6UcLHk8AnkOTERUdpYf6kc0h0ECg/nd4bVCzKLYTcBoHivEpOKiNpKSDEFU4pC6IMhv4fICa8nK+RqtOL+QeD0NbYPk1qLZaJ/aw0UXlhoSNPDFXOUAwiij1AKloEggKPwKP0YvZXVYJIj7bM6VPALxBNFwnLM12Jiud488soFduQk8dANDlKfkIUL0yyETPJ52VII8m/CtSipzYo2+t1++rUwuUaW6hfNMVMV8VMoJfQRc9BYZRD6Uzq4iMtzBT2kZNIdL4ng5dLeFmDtS/SQ1z/rnSANI/yPC0HWGPabETnJ5utQC3XadlPr8arKC9HU3Ornd6GktYGsy/F+/3vcr4kW/URZRfLlNMhBzvUqzCnQuAXL6O6xo+ND9mr+lYX503uzpZua9DPH5MnU4rq5kZ87du/g/aubjS1tZlz2trWTv1a6Bi1QD8QU0+nt66+EVU11aisrqbsUjS0NDGfeXUNdl9uhs54WXkZJudmUM2L6dGjPXa/cJbOrN5p3XfyMNq6WmkXnTTVoYV16DVgcjCqaqrQwDp0j6muZxpjVXU19uaSzq5OP3HeWUe2ooQ6NvgmkR96DaJeKdbd3Wun2Gp7ZVUNeg7rDRud1s4d+UIyCceQ3yuvW18kj3TK8HtEZTl+EOUA2My3vlNEmcJgW6KNt1zofa5YBHHZyaRkKI8E0Xy+MLSE4kImyGL9rTHDPspkFFK+sqif7pnV2LCXS4nZ7qHVabk2cxm7tcWcQwrW1oGLG27evIlbN+7g5PHT6OztQnldpT0Qpk2cfmXwzu2b3JDMIKs3t5hOJdB7kdeWpjF44zqmR8bs1wxX1zZQ0VhP57zOfpVwdW3ZfgL8/fd+gvEH91BGx17vyqjIVOHCS6/gza98Gc/TKT9+oheN3ExO0fE+fKSNfax3jet0lY3QGhrntDff2yVbmYkYUh9tjuzQhDxxDVGeokLJEZetF4YEyY/9wbg7cBKqtJGYZm12cVDcszS33NVV2vst9p2hDxLnsI8gk6BpqXyTpaj+rJNlW9fRKlYRo6qMz1G3vjKs5wxMZwslS6E+vZWWtk+B1WT8MS05SX5x8HrIEyoUt7XeJkXIleOfS3vbpId1gxiov9dOh3pzDZ988AHW1tbtNrcS7QDNXhrLWfR09eLCM2dRwfXOfj022M5sLH0lxD4klu00g1oVJt+Acb8GG7OXjRjlGV3PZVSgujYeYDj8Gjz4qEZ7wx28ofkoEE+Mp0F0DWF1TJSVlidwQxUvX4weyxfj3wsK6ywGUV4xHYtAnmoFusQBw4FlOcbLjxSbDxIPHTx0J9AHVcwyHku4XiY7qOh8yve0D1Qv+zg0XmFY9ESKkzYO9jR4PcoP/JZ2WY9H108ilU5DMqniBNOkVts9rrGjIl7MJ7fAZFrMwevxSWsHBkLGTWaQLUyfDDuoPoX6ECZjMersekiMn8oaMM+KEdLSkpTn5lW1B7hOzhvrU5CuOwFdhKWX02ObBN4Oh9heYwt0tSfEjGRptSNgZI1lBRbneLRNGMF5U2NAJUyO54muokIrwpVZdJ322UwgXVxem/MZkRFrhskQClwPo1COLiFWM+XqOhlfVej3JFIiy8aTJJfxOHRQW/zk2mnePotRjMc9zzGwGS39zYz0VNrv2ZVWKsjFukpvF6mFflRjemzSLgL1DU322jPXU/bdtXsLJdp+Yc0GsEk125ts+5rUnbGUEh4aMC5x9iHHK4OllVX0X7uErbU1lJVWMEeXfZ35bWK7ZBu1zU144cXX3OnQCbw9vMbywchmRdVBlFl1e0pTS4N9da+vxB1V2w4ylVk6xa10lg+hvrbayulUvqWjFc3tzXavub5ilmPYUN9ATfzkUfaqbahHFR14NUFOtG6ZsTemsIw5MJRfWkbNpYs2vnLYaAs9tCidbGRqfOlUms616oi3J0lo0r/efxpz7o74iFI7bewEnWUP+5MulGttYZ9YKKIEeKYfbjO0Kxx19dNlkQKvZEdZllJa9TmqPy0eygtETpfXrREikuKhdFGfGbvWR51LyskmB2kb61t0oMtx+vQZdB7qRlt3u73e79ip4+w7ncpvUuY6RofuY/jhbSwujWJ6sh8PB+9gZnqKPLW2GWnUT9rXZDG7MIGp8Yd4+OA+Prv8AebmxtDZ3Iznn30Jr37pbZx/6SWcOqdXOrbbg3ZSrKR0G4cPcyw0VObsr3nqa51f2+JJbATrA1LMLorHJtp8UJ76mDR9eE4R8LrcdtY5KTQxOXA5tGCYY2mJxeqIPGE747mkJdIFiqmNzA1jUGMojOJcOUnSxiknRxSr06Ew7nV4AbfaXhjbnJR/FJJ8fUqXpL5wjVSOZbJu6m9cIa1Jrz7U2NtYX8NHP3vX3l2+oxN+LVF6JbbmLvuttbUd589fYNSfWYh94wcJ5COYNsxLt1n1eR8yn4GylG8HGDYXLYdE1iNZHCzalGUrKu1B8zQ8yclW6/6OwBuoxuZjMRBv5I+QT9MUebT8XvIKQXyySeQvrKsQIl+xMMYLIcp8kuwIsX0RU8AqdNqge4V2dvQgRDhSiaARksNUF5uYfFm+oGogOV0DLXH0/CO/hFg1iEOiAOJgtUgkULc4+BX3hTB/0McB75MrST8JoixBuohIhfVEvcVmqHiuTHrSua5CFVUYJ57zOF2Lp+rw0NHrIo+v5OSnba16l63QT1RDKshUOs8eIRQ4j2Jqi5FCWmXkiDg9VTyAM8XyiRzPSWR4KHCaZ7jtnBZ5BYnNo51kG40zj2uhigVIsTAfEprkyGExB8QulpKVhA4KZSMfOzl7Sz9d9cVnZRQGdkFIx4tpWlyMm34S4WQDheZMM+K6GFfIj+NEEh9FZTmGcqm4xpA7BJGHRSi1kE9odqEOHvexZqA2E3UPtL5u1X2zRma+fvrYHv4xTc1aDDwV5XpCuiqkXMmzuPIsU6kQjxDaZ+WoE9H7i3WV6f3KXIv01a9e8LejH0IRry750p06sJw2teZgm1iGYVlSG6WmaS3xhJwNrA7l7drbOeqrqlFrJ6YZUnQSqVdu6WYHlmY7ve0E2c3mnx4cE/rYtE2KLqLG5Wh/povb2WpjluyiE1zTj2CfGpMWcRtQpXwzkaZ+MpIyNA8IcpAlL2drUuK3FrKP+tM5+cl/5UR+KyMaUSPARoHYgmyTGMpYkwniMemRLgxx6eXOpmje/vBPmteV1teKMG0lmJYje+TwYbz00ouoq9cDm2Uoz1TZNwg1TY04euYMvvKNr+GrX/8mnjn/nH2rIF11T2tldR3OPv8C3vj61/HKW2/h7d/6LTz/wks40n0Y7Q1taKiqx6kjZ/C73/oD/MM/+J/gjbe+gd5jx9HY1mLf0GzpQdFNvaqtEo0NjWhqruYmyjXXp0Bmz60hGp8B2fmO1vbQfkM5p76WqH1GU0jMrTNpzKNr3KeRm0+2M94uGPmiPH7k4oY5HRwjuIYKHfL51DsByOD6J3nWd4ZMk2j0KCgn1TFPFzGLO/B6IB6LuBzDWENCS4PTIlVyyas1QBLDIMzVGWxjRO84KxXrNTlcR7IZ8u0sY3lzDlvcvO2WcK3J7CJbxfWO/b+wsOAPt4c5ITBx4e9RINUmvfJifkrrqJ+h5jOtrPEkzPHvH+ii54HSv8ST7NjIND4NiN9WyBBGw6UNGPFxEDo6B0/iF6T5IzyprpivsjH8AsCi9sMWmkpsqi4cRvSrhYMuDhqpyhIoHiA3YNS3oX/NqQg8hV2e5lNYkJ0HemgnytYgdUchZAZQOlf/3wIUl6O2JG1OQLyO9jVhBF2gg/3y5IV4Yj5fYGgwE6NsR7WTMtghXkJT00MtLlG2j03XLf5QiOL604Icwav1xcbA6kilc+B2THRW6HFfJBSLtEIUxLKF9FhWUJjveXl2MnC62mKgfP7HBStCOi5Wk6MxLF6j6TPUzzxl+wkeCSJGubIpy8miTObKKq6U/uKJqEm0MpZpICfDHXwmAroDYpIsLuGqMud0kJYS8QikbaJ2xnTsiyRbEaLkBWK6rMfz8/Jp2/YAl941W1VNZ4ftGB0aRH1tHRqb/WTXxpzGlComlOYeslNaY4khHQ/dl+qQ1J8HVm3I02mSiSu1H6Hpv3EVk2OjoX10rMlnF6aScjTUNuPsc88GXcKlWXVLFOuVwyaxNjXomCvuqtI1ZtyGhHiFucDLWzl++D2Y3udmF0PSbE3UXNSfg7JsDEjXkLZMpS3uJ4GiGZ+yPGkxc4xz34I5zcdW+KMcjR4rYIWUp3XC6ZYXaOJNukayWTdlaYyZLvwwmSouYcbna4uPBbEEfmVafVZbrj4Hz7NySoaIODyp8zlftdJ/nhc/4wwj8j/D8aIfTrH7wUVVVYyYJtx0ZSqr6AB34Ojx8zh99gUcO36BeB4nTl1A3/Ez9qBuR083mtrb0dLajq6eQzjSdwInTp7FmdPP4GjfcTQ0toRvEbaCvVWBt1+bKt0HLarlKF8Z/LA12Oxjmikzh8ZioHj8iykHs7r1KWVbH3lfCQW5PuJ1LdITTHj5n0u7Li4v5hUHqzUfre1FUHKY5+NZlKR1TjCiEo7898M0p0kPi4UwZyeDmOdjV6mwPLPdYdASjTtXJoDJC8zS3fjcvm6PmKUIY7b5YT7jdsgiPqJuY1rdWMXQ0EPUllSgqqoKQ0uTqGmoRUdrK5ZXF9DV3YsL517C9MwSahsaUKdvq1haP0gV54jS0e4RYl7EnCqiSx/ncj6ZTHIC6p5tPaidhl/hk+wI0l5qCBUvBjJQYqRHIZbdC/cLskvEverbS5dIL8RCeFxeIZBHA12YAy+nAaGLo10grZmiBz6Nmoipi2wuZIE48Q2MlYuHeD35eNDgI+bEEXJxRZTHqB5k8yn6i4O8dhRAWr9iECef+MyJSi2cOQjpuNgaj+KPaZc77xyTvChwrbBQNvdx6jq72pKxzU8/CbRFyGhepy1yIc2E1R2BSQPJiegQy4vH43vjo+UiqmgityCPn8XospE5HSxsdSs0uynqNNfJweKSQ2EW8M+lR2CKGXafrDHQEeFCLCvZSA1mVdxHLsGrtY+kbpEpm/XYRYm4zflickJoaZOlOonqvpgnPtH5J0km36pQ3LEQitFiWUflSxmPF8oxnsAfv8JM+LixpsOs8bG5tSFuLQimo27LyJ3oMCnwcUPrxouskiyrqNYRgWTmCgiMJ51m3GieVDG99zbqtbG5QZF+4dU9vhkaWffTai7oNguF5pwEmT5vfR1xIJ329o2nWhJ71THex5m2kZeRaolcgUp4SrFwGBE+xeZ5gT+XFkT7BgdCGUGuO3ouz3WLchX6HLaT/BxNJ/sM7SE2tUc8yme4S+TCoLT6QfXFk1DZSHWaHKtaeZIZdCI4r77J8Lq9DtLs4EW3a4g/rVvQxVCyBfr0umJcjk8aczxEzZmogCia5+o6zdhcFgl6A4R+TGRzW/1dRke8is5yHR3vOnv9miyxSb01FqWJ/jTvdTije+z1juXdbT24qHFNBzvMcbefbMfaTb9Yd2iPfQgU2Qv5WdCuRzFAqCcNcWw4vRgm4Gu3gxfxfvRTbu9zW58MFU+hxseT0GyRLpuKS7apE/OcZkTPMPBkSOfy08lYPuj7CKbLBTSIaQX5ZUS0OGM+nAIvQV2tHFuTiSOjY7hx6x5Onn4ejS1d3LQdxzd/66v41re/gRPHT6K6rAINHFezs3MYHHzAklprfLYl9RWC88R8xXNLECFdJm9tMmSf2jrwKDzOD1G7fkUhNkygBuzdCM9TU4rh48oJVId4Yn1pLAbFdIm0x9WdlltYfi8gn61kaf4Q1/2TulfI0mnZApWJUcVTWAihiH2Vqgs0VzXFI6iIDcbcghCQtJgX+QRpXkGRGn8hYK1X3cToEBdrboSgNnl0oQ/65yaQSSsiy8Mcv/iMlQn3ykQk+ESWbN0rJiOkF900sBbfjISFVw6KHmxSXDLSkK7b60+ggDXwuBOj/oyLQKHMvcBva1C5OB6SCm3Hb1e/BKSvQFwRI6hqyYiY1qsQ7D2lVq/nG7+czDL9KqBeBZcxntgeb5CsqD8B6fyPXaFAT92b42lX5pBPujvdyqMeiutPBYyHToDlK+5lDFJ9HO3jthA9LuAqkrIbyyd8TKbbZQ5xLMv6wzgwPmIcfy5TchQSWV6Ojt5lG0E/UkI3LahoH8bsPw0sh5fy7E0qam/AULfbM5RR6JV4PJcm6oZIrjsswSSdIj0IVFNjr+vLVtCtZh9l2Sb9zEp1ZQVt77wyuCwcwdcHoVnd2imnUXGxCzyXoLTVr8Sj4HZJMmNMZV26y0wXT/PLLtH2cqZjllVJjPYPkgguz2TSBoZGF687yhFVzvhjSdHZMJekzzDvU46Q16fyse/pnNE223Sshe6sub3Eo3p8zQiyVEbyo4457QSqI0QJGiuxJwQ2RZQvthTmxNEgbhe3uc1XjWXaQCeIQr1CkDGXYcJpU+lkDpuXs3d6G+qfH1YH5XFslXEt1Zx1uT5qVLcroBSBgT8zoXigPQH2yWb1+vwMfasGpyC2Pfb9k8B6I1W59VHob6enMBr/iRhB8bR+Gr++rkQ9BTGMEHmijZP8qFccEQ5xHUpDHG97YfpQSJDWIRePzSFqfFhI1DMR9XWNOHPmNH526SpmV3bw5pe/hbPPvY6GnhP4yld/F60tvRgbn8TxY8fR23OIc0DjWBt6yeAHIbYt3T7HCEnc+EI8gh0OWF/5LGHMM54CnjxCfmkg5dMdq+YWNvkXAapDdcf60rgXFDP0Xvxpuso9fScVL6KuE8rRFsYLYgBN/mILgA22ZCI4TcgPQ8afSsXEsYgykwHu+b9IyNWZt2g9GaQb1xeGbjfFfdFxfX1R0XiUvDQK0nWIXzIiCpTvZXNmdbE5MGnU1S64pncqVFuYn9jvSehlHFI0k/eoTdLJJJqW5+j1O4cvUum8/MUrJ0fpSIvEPJrrk5R3+8e0nawau6floulHVNyxJ5LbLU1eylcYeZVn92hHIM0C8Sqii3JQSjm6fOs8TWzO6aFfZF2e0Hoj1iHefaCVYjGVjfZ3uuRGWaILOQjsNgSFyZgxCKHSbjuFJJhD4nYxIE1DYGObjpjGrXgiyMZk0yna1pZOM92Cj+ITQFXRAbK7rSlfkvQ2kgo615XVFchklb2NkgydvrIdVNZVclxu2yvhrE2swtQN7fY/QVQ2tZaQkU0MYRqV7zaNdhWkonmwFz1CdCbEZ7zSz0CJqKF4xCC6wBphmDhhjnm3oAVwHdJlYlyB16M6uBoEp1n1eZ2imY5ESnfeXHHVbTPAZCa6EEwPR3FE1L3qTvU5oeVORcKyF4sYLQ9FZsQwzA9Rc7Qck/iIFB5vB7IxzT+WcppmNWXoWyndvuTv9tbmWptnbW4V6v3NvkFTiXzhRJXVeBI11C3enC6ek4deVHFBfl4+OojX1oEgM2LIfYS+J4YSAqUj+PiNfRr61UCRvdH7WRhpCcQ6+WGoeHSkI21PpCyfB9JJ6XzwcZwPkT8fQyYh6iN0ctQ/yBdzDp2kCJcNexvQ4SM9GJ6dRllTM5o6jmBlowwru2XoOnwcR06ete9ouro70dHRplJWVmifJvZRnYpBTp8YBlA5XaP9Os28J8gpBvtYWX9ZELVX+PcB1eERIi1+ZSdMBsRj0UZHKp4bLam0dX5E5RM1Vgz5kUblkidBGz15KFo+z2NQf8b/aBmHfFoaLbcI/UmonWUhJvXnNWVPdHB7OCjO8uwboX7AQV+/UnoRdD3y6/ML7M6OL1SCyOPg8gWi6URRrxyy07vAp4nujr6f5ETeJ6G3f29MbEQMf8lJW0J75M/K6sTM2+z6pzFlPyWVZhmhyopoYcCog8DqJcY2x0Uu8ufymdSJlWhUmL4GdbG8IuOW+RYSNbu8t0IYeGKbvS5iDJ1keVY+2itmEqVjpO0PWbP0NZ2FVhtDr0egMaaxtqvbhTT27OtgOVo+LsQc5QlcjlpFa4exojw5JTs7pfYuVzslFo/KSGeOsY31DXsPtk6080FyH49RD0PRLEq6IiV0qss27eGknc0VrK7OAYxna7KYmp+CfmzFHCvtiMQf1j57z2+4fSJefk18AJNPlnQ/+Fj0vkmj5++V53IjRlDcT4O9XMwz+9oaoFA6JnHDlCxHUmM9LqEg3+l7Ij8S2epz2UQ/IKN6ZSsyaAPm79xTd7pzmXP+osOVoOzNiEo+ooPPJ24uLWR5nSxHtPm8N8b6JFtptjT/L1TicW+VQps3yrJ5TB3NbQ4ONcXZ5ontMXdEmzjqYuuo3vMd+FVeFSjcoj04a4J1VE7AUP/SLSgiDTTWHKULA2ey9F4YY/ZJXukZb820tTmEqktrV8xLo+dHdBl2Mp5HF0of1ZboSSLD4qgyyneZooUsy2MkllVjvcGBRoi0vdDqFrtkMWmh0PU0mlXmWIzm6P0ew4i5OlL0ICCXNhaCmqm3kHL54Lq1g3K9ypOEgXv3cf2zK1jhWlbe0IT5tVXMLMzYGqoX1dtIkRCTFeZ3iCd17I38cAUIiqqNepuQvp1JDjOfDp6+xC8M3NhPhtiRXxSKlX0amZFPnfE4TENafmoyGeyj3jAQHVguDgZD0dSNwhRfarAYSIZoHHR+EuGouIFCIfk0sJ4OxF+I/ORMiV8nxkXJ8hjGdI72BMzn1YWNy6w5qDoBlOpR/v7AzSc50XnytE1MQ5ed9FcaI0R9BPl1R32lkstN6oxPnwdOEoMkMmuBlmOSLNQqozr9AhvB466vZFk6jf5hMpXn6DQbM7HOx2FOKCGqmwJvl6NYpa/4jTXUZRcFj+VEpSGnUpQvNhL9xEuymME26scV3In29jgoor4LdohKksGu5wpZvajxpD8WVX1uV2MXxeTkX1Ac1K6nHV9pcHlJ2dhntnkJOsghyKXpRMjhihswaR1luI4hTlZvhz6My8eWEua0SLDKM1lWyotU1t4t+7SQ1p0J2kJpIo2sH5KpKOeYpWNYXlaCmvJK1FbVoa6uGWXZSrZBqklXOU5yjbT+RJnMoX72x8bE9rodfEyJJ6EpXQj5xLSqvmF1WyXrhfMXlxkLi6h+EUqPmM4H1WV9KX7Gc1UronREJRkxtD+CRObqdvnK14/P6PzWf4RG+vPSrjaQg60gD5H8hswXhCAH4rZvfhRXyEiaRTmW1lxSmkZQE9M8nhEwBLKZtZebE23cZDz7ZsjaIX2ijVyu7QtMOc4f73Suq3SayGa3xembFTtsCLfImWPNOoi2cQn9w8B+6McPMbh+krDJzeSWXG1u1qKapgrztkMZdZlCR2U6xvaa3iIlUUOB9LXT9Xj9Yg3eH74OpMeWrxlplDYJ+PU22FoY5NgaL6dc+XqIVDwmV+niaDwmlSA5oqtMXl5sRQC1e59g7VEbTWcPXa9Ay9PlUZohaYK8Ws0mOc0N3HZBtuWrDEvxn2bkWNnC2uoKMtsbaKB9NmZncPfKFVz66H1Mzs9hq6ICpRXlKMuUYotjyOzAwi4qqV1zpRA0HpJ1JtStOP9srBJEpkiTq361a1LIexp4+hK/cFCDC1GQjgvS+U+DEcIstA6InVCMvxD3y1sM9uIppKcwDAADIyU0zZ140UiKhPw0CozZoxam8xRGOQwVzU2APTCwPqbKQl6XbzQrZanAk5TbC32Bl4ygp0EiX6C4T4j8ssVQIHGSqZ1uQvOFXtPVIeoY5Ob+7FLoNCubHk8Oic759Xrca9CFyC6sXMyzxAwxnmIbMC+/jYkcxlwO26xqRI4YIdEmASufZioC+bqL+VFJrovq90XS+Qv5Ylo2fRRiHTm+XBD/9H4BXkyljy681j+sz04VVN4XSheTrou1qR91cVW3SD/lW1u8XIScCpbni29cgIW+IDvdwe2+HxRIfiLLHYeY9ri4dMHykxJVY3Sd1dEbkBjxSp4uzAql/s62QtbD/tcFqZRoDhkvBLrX3E4HpYfGVpYXIx0N0R32ZV+VRlS7hNK3GCoIoRSjgitraxgYeIDmji509R6xX+w7+cLrOHbhdTS39+Fw71GcOnUS/f0DbIXqCLKs/yRC7aEe0tNFGqidMbRvHyzuaalQiILIFyGdFyH2hep1uxcr4zZOI6mG7jxFPkeBeMz5IlpcTkdIq1zk0Z/zGIkh63IqUWuJbo/Qvczl5NPJGR0w1qk/53GkaxbyhC7Tc7xXhXIgzcHln/4jWH0aH1pfWE63VumXDTmE2EP+FxitWMRcLrOFOoQwF3d303BXjq6cf8pjr5kTq29mtCmQnvKQd3bWWc+mzWUJ9R/B0YOfkqvbttiGjBSXXOmk8/xtbOoedMrW3+aO6tuwByM1tzPb3DTuVqAqU821k+NabZMkjSvpqAcoOSe0ac1kmSfjc6CVaIOg18CVcGSazlJDOnNuUq50snmqHA1WphWVjlpFbLOTQzVHNEcx6lOQGz8c8yrtDrvmr3QkTWh51H2X/e/H+kTV9xiMkKPFuJN/LsjJ/DkwQioqus0D9U0aUvxquvVgmEN6Nd/te3cxPnMXg/2f4fOP38H4yEOs0PH+2Yfv4uKnH2BifBw3r97CtcvXsbnBPrWfK40Y1zXV7ShI1pIwJkTLlVFa9ftabOrxw/4UpvTdLxS0+O8avMGPQqRHQzwJnpZvv/wC6bJfLAYyufBxPCmQWjbxFU/paANEwT5kCHy0WLlcugjGr1Yi2MCKoSIpkKi9Bp3n+elU7mJpnzEvUWU/IP70INdEjA5HtEE6/iQQm/MzkZIbwRfCdD9FuVxKuRroq3n7+jP0pevHGElpFYrZJ7fIWlzoeusSqoXcFvMoxGQWb5dITi+eVwyMW/I8+ViQ7mk5hU2JNpI8b7+PG6vDYl8M0tXIAZCTJrTlMmXz/FrS6di+OGbZDn6mW51vN7XTF3aB30aQHve+UFtfiof/lpdCQeyjPLrRkvFltjc25/V0iBtNY8vrE8aLQ+RLP2jmGw2Fsgcv1XQy9FPl9pAj0y6VoIgcbo8EVNx18rjwCSA9zR67WF5Zwcz8HLKsb5f6HD5zDidf/grOvvZ1tHX32QOZDY31mJ6e5MWT7SFG+0ZbqE4TGVJpMLsHh1gc0UbFQHLdPoFQBKL9Ik+a99FyIjgm5aLN8iE9B5LQMQ1KJjTvnaSs1jE52iFuTrevBvpjj/PP1wXPdZoj5VCc3/6RoNFUC8M06Nsdc6o5HjwksYzz18YHy2hdJQo043zWMZQg6iqp+tlvObvbWMX6zgI2d5exsrGKheVl7G6RVzfKkn2LTu7cwiwWFmcxNT2KtbV5TE6MYHZuFjdv38Mt4szkJLY2t7hp28LS6rI51IMjwxafnJnA55c+xdCDfsqYwe3bV3HjxhU8HHyI5fl1DN+fxtD9KSxML2N9ZYNjbQFbrH97Yx3r6yusX2+8oatOPdSOUt3axNBOsjnH/Dcmtmx8as7pZN2/8ZDRNP6cbo63GkT0n2h3GWYNiztqrNq6YfNX9oz9LYhp9pfsa2NB6Da1ntV96GZjB9X4eIjyY/j08OQ6vhiYoxzGVASfAyGRg4SgmE7Cy4j6mfzLn32Odz74GRZWZzAy0o/xsWFusGjfzR1MPBjA9U/fx8bKHBa5Dt27w7E0PcM+eHKb1KfCwjkay1of2ObQ+8blsV4Lnx60SqdB6V/yLz4+DUiX/egT+aJZ9irzNGZL8+5HhwiFvE9T1kHdqxMIg3R/xFG7X5G5smExYJOEAvWz4uLYq8/z6R5/0viI+SY7sLqToPpch/2A2OLFWWVdhscjPo08QSyvMooL8stLrmgu30kiKO55CiNElkKI+oUUUXqGBVty1BbFpIflUif1kSmjvhJfAr4Qi4e5lscSJt6kBHTwWIpu/66767QX8tMCjyt8lF8Q9QuGc8GOhWljka4uK40GMR5EKdCpmT/MqIWPdpLtA4+fnDEUihxonnb7KZ6DkHCqSoqPdeqPJKc45OlFiGlRimECRXhSsuLYVzInMw99bKikX6gc1ed5acPws+r1DRwH25idGrfX6tU3Nti7qSWDIlWRqiaIpiVeadWRP672B66n+qWSdcxPjqG0vATPvvZlVFV3oqKqjo7HJh4OPcAW++rEyTP2E+XuaHvZCLn5qn4yMtusPraE8+XY3SThIxKVH2UmtL0g8jp/hFg2rgNJOh8jFKdHx8whoUue95/PV9ae6BDWEe8XhqJbPIJGqsvU2HYWlxVLGt1YchQl7FP25eyxXlaomE7L9QM9iolHGxTNL82VstIMNugs6+fN9XPzKqXxSPUxNDSEhblFNNTWY3x8GHdvXkd1eR2u37iNhYVVXLkygDu3H2B2kjz1LfYO9/mlZXz40Yfm/H586XNUZndw89JFzM8u4N//2ffoHC1ibmYSldW1WFzdwuzMlG3M3vnJR6ipyuLqlYsYvHcTo3SoKsurcenydVxjfSW7WepVix/++H3cGbyLhY057JSX4v0rN3GovQM3r36Cja0NNLd20LHfwDs/fZflbnKu7KKxvgbjQ+O4/NFlDA0MsYkl5pzpx270a5wLy0uULRvp+QZaTjsR2Zs2MItpzTb0VYTumq3BetjYuojOmTY51iU6tdafiZD9Vcbl5YFkSX6kq1ND3D5dQBGMfClahJCOYy2iaDkM8Aj9bwFNJsHXMpEizemRR6SYpz/jltnXN3D31m2srG7g5RdeweGePqxvbHFzv4oNbsjOHDuKZ44dxhuvvoju3k6sra6hu6sT1TVVZvx0fem4QHUo6XPJSDb3leHfNDjNlckvq28Ei/3i48jIyK/yz6qnwZrv0TwIFiiatxeIP7ZT5cxiKYiy0vS95EdZCiPuF8Qb5SqMukQZe9UpIA+zc32w374IA9shlEmpYbl5PA7m+KXqKLxwpPOcNyQCxAlVDMSr8hHFG/kL6y0GzsqLAXXKXbRS5RQ3p7SILJEjKdYpgkguw0mKx3zJ0MLIGDMYVzR3URQYIfB4GcGj7ZAcp0u0i3f+yGp1BbmeraWbi7bxe3uCWhJn6HnOY2QrHgQSYj4tRd2D/oRYj/GGaNJm+wxxcjLqWR73/ASivSLGsgJSrLDoQaJ9KieCiihloZH5wUpMHvn1aXIM3BGx6wpjXqfYmWIkbkSUb18B60IYIMrI2dmSTlNZ0awmCSRqfHlWUi6C09we+4EoQ+Cbo3x5heB6SyPdNqQFn061TlVIyTnYobyarFca1tPJ1kOEU2NjZod6OiqZct17nbK9xm6uXumxTfS6ngqMvdScqAzbNjzQj2Nnz6G2pQdrc5u0/y4qeaEbn5ym87WI555/ycYfSt0JSUPSh4Fg+ko372uFdiHUw2+yXW7+Eb0bclDMpG56yixqb6cpz0Qp9AIGRYvkWpCf6eW8LYKkrCLqN8WZyX+1L6L4VdZOnpnpmnip5NqlNCkU6m/cUFp5Sd9Jd1k3lrZ7fBnTD2fsltFZZEqnyrs7GxwmlVha2bRvOzbpTA/2D+ISndOh4RFUVWTxs3e/j48+fA8tbc2ob+BmjVXofuEf/eAHuEEn98LZC7hO/u9+529wpPssnejPMT07j2vX7iNTVoErl28gW1mLzm79YMgS3nv/XSxvVuIvfvhjdDZlsDQ+iM3tUsyMb+Ebb38T9/vvYHpuFuWVNRySW2jvaMKtzwfRVJPBvcEb+Ma3voKpyVEcO/Ysyuva2KgKvP7mG5iaW0GGY7DvVA9Gpx6gpLYSVwfH0dPYgx9+78/Q1NqGw30nMDYxiT/9N3+ESTrwW1vr6OnqwCcffIbv/sV/xOD9O6jINuHSp9dw+MhhzCwu4KfvvIfh0XG8d/EyBoa5aeX8qqmt8VNwGlhnXZkKzs1yfY9AdfhRsq01g46/OdUataX0zcvM7up02TB/DHpvq8PstFw3nFvvEdXPxiEeHwNOKQTxO6eDhGkMiJt/5kCGEeViDUKu/cUynhXlRPD1MObZGLd0Id9eYDXngynhci2u0CihdumrZ0q29eu1rGlrFytz6/j9f/iPcerkBVojwz55iJ2NHbz9pd/A73zz2+hqb8G9OxxDw7O4cOECyqurEg1Vh1fJqmRL1cS+It37g+1hp2rNlOWiWp7n88vmauBVei8n+1f8x2gKwQ2RjxHS6XR+IaZBbU0M/CifDBihGI/w54EoX6HMHVHpdN17QeRLY4Aw8B9BgRxkXYU1uCJNAeOSkLs/LOdQ6FOTyeN+4XBarFO0iCI5n2MEOcGGgU+oQWrOQXAQRBOPygnz6y2OcfC7oxEnSZTFhcraWlyWMjx0sDg/rB0xbSEjoR6vy0Ori8jpSR7vP69fkkX3fOcRzVEQZUh04vipbKp+W2j9lghDOYmWE3Vx58rQnA2XZeqGqh1cZlxQWNJq0kIi1BdfEV1TgfLyZUTUZzovyk6jl3cd02Vz4nJAGm0RncScnil9nS3Kk+28zdQA9jaWrS0rJ3CdGA/pCErJlj6+HCNYnEgNiLxQ8k8OoN62oINWc3asbsc0RJqLS2Q/CSOk5RXjc5QdqAd57T576ilNbWibg5mA+KWHqG5H2A/C6OeF9bW3SrqJmGG8gnwZTwavI4nyQ8qoH3gBXFpew9pGCTa3slhaWMbtq5/hwa2rdN7W7b7ambk5q1K3dUnFOE8jRrU89ITbQTHve7t9Imw2RPMftiFaX3h/iN2KyMYBvb+cZjyRz+TnShj4RZchbZ6m7w2xvKOXlb6hzhQoHeu0OA1iuoQNQ05P0pziZUQ3meYseZoWdFlaH5jUUqR7l3WKavdak0OO6go3N5vr6/j4s4v4+KOPcPvaLWwub2J7fRMfvPsh3v3Bhxi6P4axoXH86Ps/wd07/RgdG8Wtmzdx9coVLM4vo/8enRl24s42nfF1SS7Hw7EJ3H84jPLyGmzQUZ6am0cbnfHtrRUc6q3Dm29ewOlzz+D6rX6sb27bA7G1dFCrq7Moy+5y2LCRpVXUvdx+gl0/l97Z1YnVhSXsbmzScS3FOh2oHba1uqoOVZkmOu/D6Ow5gcaWZqCSDc6WoLauBluZDczvTGN6cRT1mUr01LTgZHcvfvTOh2hoP47eI6fNBrpx6u0vv4n/zf/yv0YN+R6OjGC9bBf/yT/5x/hH/7PfR2tvLxZXS+nob+DjTy5jcnLKTtCHhu5hbmEay+vLGB4ZtfuAd0o2sE5bX+t/iD//0Y/wlx/8APfGBjFF/T+9fAW36eytry9x/d6EfkqnhPWY282O0u2FCtVL1p/2YH185sJ6zsBjvubZ5lRDzD7y0ciFIFnB32HPkY1cwsCdjPuElsB+8gSq2/8SejF00DXf57HaktAL49LNXl1JPpXZZnpxeRHLS4sYuDuCW1cHMPRwAqvrW9gu3cJHH7yPv/jT/4j3f3odg1fGMP1gHrMTc9jluIvzzeoQUh+fZ9HOTrOYBzmwNO0oKOUFwR7mDeurMt2GTwfqzT3hiwj8+UGGKETB49JpTEOk+cArjmbVJ6Aghj8PSEY0+X7kPYYndLqPigCWViRVLmaLRFTSioR05NT4S+NetDgmlCzME+hCY0iiX3jCBCPoM06AdNn9oJXnBUdv3pA8qSG6QlcpLF4FGEGOSLywp+kO3ibTNVjEKS4zAV/80qDUXihIHIrEqRCY3t4bng5/9mtXRklD5HNek86odPWLsDshTBktZxMqr2U3FrH7mwMW+GxFQSyxv4phArKT97eXSkF+J4RIAvlyHFTCSqWy7K0ZtKOI+pNcc7xMfn6dRgn56fGnqqw6FacB9OevB1Raveu0qJKVI1oREuW4R1nMKILOp3jC5+B1R9uJkpSJG4JYzvpSoaXlVKpsvFc06uL3kJLBNhUKVd7a62xkDGFsYA4UT6f3AbE5LKZ+0Aad+x6sbGxjdW0T/Xfv4O7VT3Ht4s8wNHgX45MjmJwes42RdLO+8obnQMPF1DYyI5JNnohxIy6wrneL8C/2FP9YzFuejwLZUOuQE3IzwWS6vRPwOSpalPA4fDxYvTbuAoFlcjT7ky2YaU6X5owg6sM2q92Ksc9cBsvogo9NytB6orfIlGF5dQ1Ts9N0eDcwOj6G4aEhLNPhk2OtX8D7oz/6Y/zVf/hLfO8vf4D7Nx7Smd3EjevXUFGRsVsl1pa3UVtZg9/93a/hN772BrZKMnR06/H8C6/h0OFj3LRRi+0MtuhkNzd1oq2jF5evXVcDUVZZhf7xEezSkV5cnMf2pr7GX0ZHzxFMzC5glRu+yuoMGukQ19HJPtHbzblWTp3VrgwW15awtLFqTrgGUhltv8kxvrqxht3sJuobq3H8SB8+/smnuPj+NbZXt2RsY5PO+A5xdnkS3/vg+/jX/+5PsLq6iaOd7TjX146btz7DqTPn0NHSiTK9+o3jtLO7E+2tLWAFWOAGYmpi0m5ZWVheR6auHKipwP2hUUzQwX71lZdxuKcN//Pf/zr+8W+/iRMnujE8OoitXdbLvwcjc/h//Ks/xb//8fv4zg//Gt//8D28f+k6/tW//Q7+6DvfwRXOgYn5afzF93+AwbEhTCzMYmxmBivceK5yo6MprLdhaFdfRie8VI64NnccG74m+6BRb8c1Ko4MWxNsXDlPIThnuHowGse4lVOZUC5XWpE9ZBmk81Ll9wWRX3owmT/fHpVj+WH+aa5vbLLvKqu5ydvA9/76r/Dv/uSP8dGljzA0OYDZ1VGO31u4fuU6/sN//AnuP5hAe3cPqjnW1jd0H/6j91sXgupLY2IvpY3DMW/dLKb5kyHO8KLwJEV/9UADLH4NKtiP/vvliXwyuuQLQ0fsG2JZwc9pWyseZJgaQQ8jaZH2wWKDSDPbeIQesYU8XMSK93Nx/fYaEz5YPT9ihJhWfsT9QJQR5ca416WLjQT5hShkGyhfeX6R9otn1CGfzzHKVqZH+RHKCGLbNLYoVRQlknKPgVivxy0wcFo4d2DUFlhiCHKfCUgHYm7YJRdsfSodT/b8Au6oc1vdf5kerYa5NhUH5aV5PP6YAgaJzpGzsBUO0SbF0f4kQPVRcaV1HcrYxUl66HLnC2k8hdSHLkxmxxy4zoYhbWg8Hrc/r9ZspNDkBQhZBqI7ihJkESNdEPOkuuIJJmUVOm9hqHJBLwUMfZPmD2RZmhnuYHvIqy7L0S7WwS67VHaygRIgyFd5T8S8XEYBuA7FwdszOvwQE2MjWKKDNTwwgNHBfiwszWF+aRYDA9cwOz2E8mwp7g/cwb3Be/Zwm/0ioC45UlJVh+rVbzZ+meuXpGgDIdsfB70GhZXbS7d8kA3djoWQT1Qdsol4k/mUjyYnl7ZSAR8Fy+GHh7EdrIHVeP9y7LJOP81kX6rugNslfrqpDQjKdrBiD/BtY35hATdv3MDD/n46tGuYn1vCp598hvfe+zGuXvoUM+NT+PBnH2J2aQnDExO4d38AjTV1eOnFZ9Ha0oTrV+/QCS5Be1c7Xn7zOfSdOIS6uibU1jRieHAQtym7paMZza3NuHv/Dm7dvYuJ6Vnrja3NdXbZDrramjHKvq4qr0JLcy83UjPs20Gs0SEqKSnH2tI2KirLuJ4tY3NryW61qK2pQn1dJbpbG+2HkPRQ48b6Mhqqq1BdXo7FlWWUZMtRUVWDTTrmJbtl2GKtE8sLqGmtxW9/+20sM74uKuvQ20TMsJvbeOHMKTxz+AQ3AK32g0id9TU4Sgf5TN8R1JaV2vtaNO5qmxrNK8hkq1BZWoPFyQXcuzWAOzfu08Gls8txOjD4kO07hO6OY1ha2cYdPUg3Nc15tobJySF/A9RuBlev3EC2tBq/+63fwomeXiyOzeLetSs43NWJyrJKXLt8Cw+GxvBXP3wHY+Pj+N7H7+Pf/PV38XB4CD/44Yf48bsXcf3GHevPmZlp9rheR6i2yc/W3NB6opGgZqqhDO06prGyxbjWAxtIlpcPGr3xuqCUMKTIrr60KRTQOMS0B6SzXJZDOr4nSD/TMYYOcX1LIJHmWtvs4DzIoKv3EL75W9/k+FrB7MoMyrgfK83u2G1N7R0dOHHmDLazu+g41oEvf+NV1HCc2bxhX3k9Ls/jEZL6ElA6zDkzjJd1VQv5C8s6LC7qLpHiILG/YhAbmUbB49KRJlBcQzQ624V8aRQUoxfDNEiuHqGO8gWF/HuhoFj8aTB0dNgBJyHRLmA+yNzB9Iu0p1WWElJ5jp6XRtWji2nCny5byEtLcOLvJSui654P+flSnVONqAUnotRQvqvz5PoEHib1FfKk82N93lqZMb/deWWK0PbC2JYoP5Hp3WQ0RpR+FPmRA+9Ptdk3DyomeYljLbr/uI3Kiqa8FOq1d9FBkHwFLOh1FUOvjxwWFxjdixdg8ueUIqAGCw2cJ/av2d6yQvlQn4Vsk17Dp1cbWuP02i85nIz7tyYq6/ehspmJD0TwMZKSRRCvc8T1QTwMQt1uE2HkdUjojnvREsjPcwxZNtKcJvA2qJ8sSb0VYb4+wxhXGXuvLnWKYypDJ0ahfixhh43f2dnCxtaavTtYp372wGiqDQm4/L1RAcM0pukZ4C++8+9w/+Y1dLU0YnpkCJky6lDOvqrcxvLSFLqaa/HmS8/i+vVL+NGPvof5RTps7Bx7KwPRr2VRpqIcB+Hecx/XxsDQBrS309qqtouU2LQ4xnwlVInTIziP8/k4ETXORYUFyJ1wkpZ+MZ7IUnn1pRImkxg3+zY/t2NaE5gF2A6x2yk1+xIZOpDZrH0dPjU9gsufX8Jffu97uPXwAT6/dg3/+r//f+Pf/X//BFsri7j5+RUM9Q+ju6UFH/zkR2ivb8Pw8Bim6JB2HO7F0Ogoeo4exk62BJslWxidHOMVizrRoSyppLN9uBWVtVntXPHO99/Fg2t30dPWit/7vd/GsTN9+O6P/hLvf/Q+1ungyMl+cK8fH7//AYboVGO3HC2N7aisqMbnn9/B7PwWtsvqMD29iqmRByjHAurobJeXVJjLV1a2hcpKOtwN9Vje0C1Gi9hZn+XGYBB3b96lk9zBZlfj1uf3cOfaILIltRiaWcSPLl5GaXUdjVSGDbZhWafB69tMUu+VHfzWq1/G1154BRW05+rKGsdFBZ3sXjTUVDDut01pM1Je14CZDTrwFXTgNzfRc+gQ/ul//b/Gf/m/+C/Q3daEmppyOvhrOHXqBJ24LO1UTT0zWFrd5WZxnn0xabeTlbD/VsdH8F/83j/Ab5w9h2daj6NuuwYLk+P4g9/+Nl4+9zKXlTqMTUyhumobjZR157q+1ZnhZmId3//J+/gxN0I/ff8iRkfm8MMf0L4bO7g/NIgFbmhGBofYh+N0LbJ6kyHnsL6x4HjX1lTzizpo7ES0IZcDjqEQ0/jTmqnb3/xWOJ9zlma2Db2Yly/ki4EmZBoJcZybnqyHGbm4krm5aa2gHiwnFOgZAN06VN1Qi+aOTpRXZXH23Cl8+9u/hd/+zd9GX/tRfOnrb+HFrz6HnhON2C1bRkt7Hcr0+xIZjTipoc+kcUXrC+tuvI7YOmylnSceRJKJaQdSQmz/IJv/ioGZqAAFj0tHWoRoTF1EBYW8XwQLQbS0wQv590JBsfh+cC9I5fsIdooNXA0e3U4gsi/2cUA/CQUe12BMaIKYjrToKEiPdF7MzwcNeNenkC9OBp+gHndM8oS5SZEqn5aj0PKDXjkMtKiv8afKSbbqFsRFweXmt3k/mNZXKPA8ixIk26rPx5AnVLFYXmUTxzLoLi4X7UXM/mpj0CPVHwJfbCmLvCIVQ9dV6OUtZIb90ADD4n8q4mUcBUk8+ebE25TwCIxAiPyeJ6nWVvvTYsU0IxFNSwqz013JVVroxU3n2O4YT9L6oC3UJglTDU4MfOLKh1jWePVpfPtHQbRtIV2BY+xf5fm80iutBCoZx7F01vyQ40aqZepBSflq9iCVtUmgUsVA+XuhAoZpjHTJ01cvvPBvcuN26OgxnDx7BqtrG/aEv+5g6eo+ii9/5Tdx9tnnsbC0bKdO1VVVFMM2saR9DU4xPg4kPpHva1Vim5jn40aoOakyXs7DR1GQT3PeCIms1BwkPV2vMFAZj30SMP7FsgEFPs6jcyHvjHUwxp71vtUbPnZ0t67OWrPY2AQdswXcvD2EG7cG0T84jO//4Af443/7p7h85S5mF5eRrazChWefw8nTJ7GyrtflLaGuoQlvvP5VvPryWxgZmzIHfX5hEd3d3Vjf2kJtYwd++rNL+NmHn6GmoYbOyDYdXG7COD6WVhawvrOKnr4OfP03v4k/+M/+wN43/XBwElW1bXj2+VftwdWtHSq3vYsqOsHPnDmLF19+CVMz05xjmzjS14uTJ0+hqqYBW2XVuHp/BHeJfUeOoqKihjoAlVW1qGTZ6so6dPX04fSZ51BXR8eIm8EPf/YOVS7ByVN9KMtuYeDuPfz0xz/E8aMdOH34MOstxb//658gU12vfR0qMiVoqqfjTns21TeinvV2dnegrEq3LS1hixvwptZmbjKBDdp6bbsMQ2PTeP+DT/GdP/uP9ouBWtP1Azh6jeDamk7b6dCV6qR+Dc1tVdykruD5F17CN7/92zh68gTGx0atlyrLK5Clc19bXYW2lgasry5haXaWGw1uDEvq8fFHV/WGCfQdO4ypyQk0VQPz8xNYpoPe09rCsbCGL71xHn/wB9/CV7/2FUxOL9HW45iem8ela5dx6e4d/A//4Xv4t/+/P8e73/spph4Oc532ua4H6xYXlqi7X5M0B7UO6wFBe+0gQ+1Fc9dLxn18i5UjLxdyvArjX0hrZO6F+itGT5BiVW8avWLqnvDFuSHwuZIiEKwMy4pdm07dFqXT+43tTfZbGWoa61De3IKGnmMoa+1C/aEurGU2UcHxs8C+XFxcYfvVU+qPIDRErK6ULjmUmgF8U0Dd08TImqK5PZ4OdHSQBqV/hV7hl2pwXnwvEI8wWudJukfeYhBlRUyDyrhD+eR6Yt7j5EXYi54CsaRFRnmiaZBGGTbQSQ4OVw6eoj9titnFRcXS5eQIeDo3mQM4X0IrNpkSfsUdI4jf0y4nQoGYx4JkxHr1qWgOAy0B1s+FKy5QRmHgxV1XXSJ9chWUDPyFbRQoz2V6POENDpOl9ZWxJX23G+IKPF9yWVYxRv0UM7nYC6JsofFYv7CEZyehgeghL4+egFWrOkOYBiuWqjdEc6A81zuCx9P6OSR0i/PffsBCaaNJlgW5+gQxLhuoTxgzfi3sChNOxpVOCKGs0OWHWhiR5Skj0lJlIqisUA5SUI8Q5RUp8FiQgFgmXdbpVpeS/Ij6x02hnWRb/4rHnexMeTkaGulY8GI7MzmG6rpK1DU2ojyrp+yjfC/j6O3V2PO0IDYqhpGXoAaLHLPM1iUYH6EDsbaO7t5DaGltxcToKBanJjhGMzjUewS9h3qxUbKNi9euIFtRjaOHj6KqopxiYp0EG/zeFgcPY7sT8DmTKJEKH+HdG3wchkQeRKLqkcCkPukSMeGLkNRvOSFZRqdUzoveJ+3EUnud4XZpFourG9wIldtbL7QBqamqwcz8Iv7qBz/B4MNRjA2PYfjhACrp/JWWZPHVb3wTndykrKwu4vrNK6hvrkNbewcWl1axtr6JM2fOo6a2ET96911UMU/PrJw9cRLXrl7DkWOnMTo0g+amZo6bbXR3dmL4wSgdRuDSR59iemIKrey72/cHqMMENlfXMTk6jXc/vISR0Vmc7DuB0yeOYHZyClXVNXjz7S+j+1Anpiam6cw2oOtIO545f4YObx0d7iOopgN67uwpPHfhNOpq5TuUcmw2obm+CV360aKubpw6fgp9h49Q71M4dvwonnnuAtq62mzc9tFxOnX6GI73HUJDTTW6u3px6NAhPHvhLBrr61FP+Z1trXRss6ivrWG7a1FRVUEHrAq1dQ1sYzmqaM+q6gqtrJwfwDTH5NTkOMq5UX3h2fPY2tzAg/v9GB0YwvT4JDp6ujE5McMe3+Zm5QX03+Mm5/YDTI1PUMY6Pr/+KZaW5nGUG8fyTCnuDg6gubMNs/MzuH3lEo72HcPqRjlqamrQ29eGnmOd+Oijy5ifHkGN3iG/u4Fzz55guTu4duOWOczHjp3AB+9+gPmZGdqgh5urqzh26jQ3GlWYmZigU96IlpZ62qTeTmfv3rmBixc/xOFDh21TsLo8hw06+eXM00qYLcuw37UNCcONVLvOyNvmwNVaKHh0Xgl80CrLMfzJAQ9pzVk9aBwpjnEuueyELuSnB4SQX6TyuJ5HsLWB/3Zowv7Q2UI2m8Hnn13FBjuznRuYivoG1DfVo4abrSraa3RwBFmuic+cf442qLYNWKFcg2CDRGdHsabboZK+3rtrrPy0PHu7CMd2GtSnAwMDy3/4h3/4q/4Kv9jwQoi0YnlpkJ5Rxn51fhxflFUIKqNFOOKTINYR5RWTGYG81uNpvZhO94GihSJYxpyYVFEFujjnRGng6E8haYmzprhx58mNeUZ3ppQoOVMe9wuXEo7mAOVozitQSrG4E48Q+SLE8lYslHVdHsUvAlp3PGIVUJO0/gm4+EhjfaZ9UqeKuJ6P6hLz7KvulFznDX1ixw3uZMfiuRr4YTJD6KgMQXrMSXaCkdfqJsWL6DPyaOan84qB8z0J1MZEp0RPt+X+IPKaDYi5dFpuThyJ1pRdXUIYqO+U9nJeljqIZjluDxdpH/lgJP8K05hYUENCdefVb4kUYZ8QZaRlRcidnKf0MhVIijb0er235GAn748WeHnl6XSuoamJ7dimszBEJ6MC9XS6y8oqE62tXBrT41JpxUUTCkSLIfOknFgsoG68+t2+eRtNTS10JKpx+/YdjI0+RNm63jFcht2NXUzPTGJ1cwU71H1jawdHDvWhio6TtY9iJc5B7Y31CTxHfPntFQQl9N19lJAu+hiwJugjxL1gkJELRdP8inmBbvcKMJ6bz0SrV2FKAUYzTJfSybYTRpbRmzJW1rewsb1DR7sU731yyfYpQ8PDGBwYQA8d30x5Bvf7+9Ha0oweOtQjQwN2ujtO51Zr+MrSIjdNcrZoZzqGO7sZf41YWRaHDh9mr+3gb37yA5w5d9Zum2psbsSlq1dx5tQFOuwTdHrPYWlxAYsLK3SIW+wh1dGBKTQ3dnCT1IPv/fX3cO/uNTTRIT73zAVMzy2hIlOBb331LTTU17CV23arR11TA8q5UdJ4O3Ssh5u5WjqDjXTeW7kRaMbRo93o7W5HTZ33sw53qun0lmcrUEeHsYobwsbGBjrgNXTuW9DSxvFTX0v5O5Sb5eahhdiODDeTHPR0rBvR1dluOuhu/qrKSjqzlE1TV+pHlzgnKqiPHOwsHa4MNzF6T7KtsZSpBwrbWptx7OhhPEPnv6mROrB8B+tQ/U2tTcR201G27+rqZJ+M4MrFa9yMPKAzR6d3cQyj4yOYHptm3ZUY1gOm3FDOzcyhobqem8mj6D58CC+89Ax6DrVjcHQcd+7cx52bd7gRqMfho23cGFXg6o3rKNkuw/zUEm3Wjlu3brN9VdyAlnCztILnn30RS8sL2Nxewbd/6+v2BhU9o7DNTcHFiz/DAJ37Z595gQ72Mi5f/Bj3bl6lHTnX2S9T88tY29CDlLqthNbRWsG4fmrcBiUHvEZtbk4FlB2V72G8sihtbrqvy/zTv6FAZQ0kUSgSucL6ZN8Uq4gV87WsOASmNNgCrC9OfC2iKPZhFg8HRjE6wY1SQxVa2lvRUFuOLDdA6wvLmBwfx2Fu2tpbu5DNcM3jXI3f4krYo/X7tUL5Mc95Hbwt3h5Ph3wzBjc0HMPVNfWWF+HXyMmO4MZxFKTDx6FARhPG9NNA7Iy0rLT8NArS6Vi2GKizYn5qkc5BlCcg3TqU0RzG/BQxFfV8De5Aj1Cs35zV84zfB5KI3s+6oIvucR9cxKCuBqVOzzwu9HGU47N4/uCMKJBDo12qCktWHOyCGDIWnBCvT3WHIgWo8l7PXmDlAyRROlZy0EJ55hg1DYlM6mcGS+wk8LKxXNK+BDwv8uRYCfZ1OPNlR4VeVDHm8UNJI9EGXiwtO5dr5fP1EHi7PBY/hU5TnvVHjv4oSp9EZH6e6N7nsc0RvUyePnn5oqXTUU/FLWWhlUnpl5MXspmwtU4XALna9gMQgcfa5cUNdHpjP2SjuOUlmAfO4PVYtcHxtoS3KRnz+fU8DqNeJpZ9Gel2uwAjnn5UJ8WTWya2iSSaExptJtm6+JTwopqhk1HNC3IjqdsYGbmHiqoqNDS2UEaWJVhG9/taKY1hxeJYdlkOiguTdjtY5Z5lZC8j21ZVV6GpoQlD94dw9foN9B3rRenSlF6HDdS0YGR6AQ/uD+ArX/4Kjh+Tg9OE0gwdcDbIpFCetU3tzNVphIAJJDaiPfmnB8MStnxeQVxjBNG2ITBwmtB5kgamMYLq8vx4ImjAsaXRpbXEHAyStGxt0LmeXFjAlRs3UFlZjSw3O9e5IVlZWUZtTQ1+9s6H+OTiJVRUV2J8bAStTfV2L7Sc46GRQdy5dwsLq8v48lfexqXPr2BrbQM9dCwOd/Wgvb0Xx06eNXlldDh3K8ro7E2w5i3K/BhfffvruHO/H99798cYGhvFt97+mv3Ay+kzx4lnsDC/iOdffg719fU4deIZnHrmDJrbGtDb3oELF57BkeMnzck9erQHL5w7gfaWeuuv8qpqVOp2H84DbvdQTmezlE6/xp98Oj2QrI1XGRM6SfQ9Ez9YVlE9Lu5mZJ42H7IbZemn1QV6INbmdDC1zmd1bdKvMupHlmwEy+MK80K2kmTF3fZllCeKzq/FrT+FO3S+s9x40ikrz5r8isoatNCxbuvpRBPtqveFyx7NLU2UtcV4DY70deP8hZPoO9prp+5Hjx9Ha3OXnXqXlVdhaGgUNZVV+PJvfAWTs4voPNSJ6voKrK6v4b2ffcb2b2NiYhLnn3sW3UdaMD49hQ06wf/Vf/4/xYVTZ3Dr9n2s03mW/Pc++BlOnj6F44eP4mc/fY8OZA1eev45lHFDtr61iQ8+fAfff+dv6Mgfweljz+F73/8ZdreymJ2axcTUGLr7juH//q//EO98+DE3LHX2DcPWzham5+ftbS0Z2koPbao/7GptNmNoY9ltFdeXvFtJZPJU3OdMPiR0R183CZKtf6sjyQ//XrUzpMor0OwmmXK0Wd/aKsHA/RHUV9Zig7YdGhvihrQMzQ2VmL5/G9c++AiN3OgfPXoG9289xKHuQ1SaEoI4gX/7aBUS1JZQH0PFrL6QH/XV7XlagyO/3wngPJkMN3K1+l2CBJ7kZMcV9+8IYuMF0TLW7ICCdPg4TEOx/Ceh4HHpNEZIp9P5hfQIaqNMLtyjvepoi8b8CCk+4wkosIETwFgKeAxT9AgqprJWPA74pGYbdMbv6EUVPor8COXdUU+cCb+oisecbC2yOafFAoIW2JjIEQ3SdeRjzE+j02M7BJHf48QYMVBedNSkgyZkGv2Xv6xcCq1kXtzrTdMEhWlB1MUg5BvN/w09Int6wnmY4D+tmCAzcmUsdF6PezqCxVReZazcHn8hz8Gl5KOgOM3aEcDjjk5O0o4CD42itmox03eEKR6tVOyKhEIWexuL/qQr0ceZaPYRxpznqfLIFzENpBjPIyBRpPtY9fw4npVZKFMYwdMhEeTH/Dg20+ViniC2ReAnvGpLMj/s3nOOWTkoeo+xTvN0yqdbiZhBGi1mtytsMU0nxqpXWWFcd/wC8igoP4AVUeEYKuKg23MOHT6EI4e6sb21jvaeDhw+cwzZygxKMjto6O5Ez9nzWNoqRc/hYzjUcwgV5RW8/rmOLjPON5HUphjmo5oVUR9yqnyuRgwiU+VNfmifkja4rK5YpwkLcSHn+a7eqKx4lKOQPIHPD7NZPzPMSgpFJ58czOXlFdy4dgtXrt1G//A0/ubHH2B8fI6bjlJMj4zj/Z++g6XZOZw51oc7N69hbm6aDkItnbFRduo2ujpbWG4IF69fxTKdq2Y6vrLx17/8Jr72+uuoq6jB4L0RczC3trYwQyerhM7UX333O/jLv/h3OHm4F4faOtDS3IbpyRk65p1orq/G219+Cd3dLThytAtvvP0y5TbghddewgtfehadXU2oqizFcy9ewEsvfQkdnd3YLdvi5qkSzY2N9opGvXHdWsy261ReP78uG8jhloOtKasxa6FswVDHCPY2DoYqrdFmX+OH4cd/Y/SDId9U6qFXe2+9/iSDvM4vbuezcvapTHWp6yTXWvWor5QXizhorRTIcdLGk5tz6r65tQ29ttvak9GPjOgh4lI0NdXh7LljdLJPo532PNJ7Aq88/xt4+Utv0nY9OHnmLH77d34bb3/tbbvVprOrw25PUR9urm9S722cOHEEh7lROXqyjw5bOaZnlrGwuI61DdqWm6qh+zfoVPegoakdY2MT6GhuxuKS3hizjO6OLs4p3b5YgqWlBVy89JG9GzxbW22vXr03MIqG5l5cePFVNLZ0YmxqgRugOmzTiZ8YG8fK2gpu3b2NP/qjP8H7H3yMJfsFy22OVXWOhq2vGwJZzOeC3GlZinPA0p5vnao+IMjC/uCyZIjDy8W1xOYdIT13vBNcnv6UEfnyIZSVHIt5f25urHEODaGzqRG/+fobaOAc/ezd93Dlg4t4//s/xuTDh2hpaba3wczMrHDDVG7P2Fj/G7gf4joIJJ215PIJKXWkm/ko2twxHk/E89iL6v94kIXSoPQv6STbG5yPAtUXUZAOH4eCKKdYnqCQnkZBWpdiPBEF++EVxFAg3jQU8hNjNE0rRAsUKpICGwDEmJeHzIpxganCD5ZJJkaMayD6gI9p49bpTRyAJioMwoCqxOPGbnEVFX8cvHJalK8FLZ6ae9oL+aRIwPP2hxGivg6eEfWyUGt0bu5RH0W1gJDIz7w/NydjufJJOoLakeQFokFsa0JXHQJa1S9W6TLMimtTvDQIPN/7SHH7EQOTHfQlMcqNslyMfwpkakWtXoYxpxD9M22/NHhd+ZCklRdNb1KYUDo5/bYsg2hD4xc9l0m62sk/6WoXdmMgmCzSRA/1CLwORrSxU8iETsAkJdejJt/TsaizSjr5PZuhuC1q41VcUdeIEQrpPu4831+5l/DEOD8Ch9ctiDyRL9JVt/jtnE99rfyQZe/IZqK6uhq19XVWZmpiWC1BfV09spmsBLE8y8XOt8fHYu3eNgeFEZWvgch4REFON0swlGuziaGhfjR2N6ONDvfcwhrWdqtw8pkX0dnZianJMTxz+oz9KmUobm1QvBBV7aN0VZagtT/kCdK8aXiExs6Nevuf2sd/oumT/lM6JdfE8ENDQT+QsU1brm1uYnV9AwMPhlBZU4P7A3cxP7uEW9ce4NLlOzh6/JT9gEkGGzh5tBera0uYXZzD2PQ0jh07jtGRMWTpzK6tztPZnqVDdwGl5WV4MDiKc2cuoIMOsm4naW9px/DAOG7evI6HQ0Ooq2vB0IMRLE0t4sXzz+PC2VN0pKvQ3tqMV197HfVVDYy34vzZs3jx2edQy+u33h2s0zeNx/JyOpmyA73nzR29s9nOmLG5vWmvCdQGTm1WW/VbsZoLaryFRM0RnydkoCB/RsSyEqRErUQKI+pkUga3Yag8hr5myuLKsc7JA81yfQrEk0aXrw/FnEcyFMtJkmwy2SY0HPj4ws88BrZ+GM0kOZlxab9LJ3Rrc9s2GVtk1GsA9VYSncKX0xnXbStZjmnNwSo6v7bBJWSY10Wn+8ihwzhx/DgO9/bYLTIV2Qrsbu5gZmSKcsCxs4mzZ85wDGjODuIrb30J3//pNXuA9EsvneOcrsQaN1L/5o//DW7eu4ss+7H7UB/OHD3FOTWLz69+hqa2apw5fxa3b9xDU00LXpfTXV9rebev30RbYycuX7qOw0f62L87lP+OvZaxsrwK1ZVVtlHTW4nUoVJfp+9seWKrAD4fxMC+pM3ioZQKOZl2V3ovMFEaA+JTnz4KSX1el8nleNWtH/V11Xh4+zr6b13FGDeho5xzD+8PYHZijBukMsyv72BsYhHPP/sC2tqa2I78OkyzlH6Kmr45kiJef2yLdNC3NKaLcm2cOeh5ippfn5PsaFg1shAFMRRE3mKQLmMm8WgO0nIEkT+NEWL5x9WXhqfhFeyHdz8yI8+TeeMTv2F0hbQmCtEGvrdfAzsZ7A4mXQOtkF6QjhCdTYHkulOtxcpfIahyucXV4lwAQzyiao06PQ2oSCwnRz7WJ5Eu18Ed1DSyjFcbICYiaorEeFKHyxU6PYLyE57oHCXTzPM5/4xHi7ppoGjusmIvbyiAtH0c1D6ivh6zlIf54Pxmc1s8pUcxvieDt0m1FJbfQ15O38fUZzwhngPyk2b1KFNxtlNSdqm+LvKyk29CYmHLDRg/2XOMqMVsuZ3CWE+yHeZoCGKYA6vYIPah15HYPo4tZRei8/q411s/dCFL5Dj43BPNdY/ZiQzm5IzCUPSQclDd/lYB325wDO9uWRmdHm3zKr69wzQbmxp2RSAtNdYnCPHQXg8DMK6k+mCX42mbHSIno6a20n44ovPkBXSffQ7NHR0oZ35dRRV21rf89YsyekqUQO2Vrfzim8zJZI6Sbg5dRKcV2vRR8Iqi6grdpjqplp28bucL9DBSPN/lq4we5NRbQECHZGFtg1fZKvQPjWF0eg79dJZXN3exvrqLFXuLSgvm5+ewsDCHxsY63O+/h6XVRdTUV+LYmWN4MDZEB30Lzz73vD24t8EyQ4ND9lYM/Ux3VbYSXU1tOHX0OD786CMsr27gxt1BXNZ7lcn7yksv4tVXX8A//P3fwWuvvIhuOtdvvv4mfuMrX+Omptv6u7amAn19h9Gle73p9Fn7+C9ns4wLi1qjbzhkY/2yrDaxXCAYysFSm3VLT8bWIJ2cCmQN9behaKX6Op9Uoq1BKXRu9ZHXofXf8jgZ3XFmH7Iv5UBZ3xu/g40roq9/6m+vQzJFMrINGqYZ2FuSRCN4XznGeFx3Y3+rNslWyOycTPFb2sppnczQFkLdnqKxwS0H8+2nvlk3Fac8Ot9sA1to66teK5itqLDT7eaGRpw9foZObwO6Ow/hxQsv4B98/Rt48cXn0Xf8KN76+tfQ3dPODVIFXn3pApqaW3Dp+lV09HSgublRLbdfkXxAp7ws04D5uR2Ul9RiZnKK/f0sOjpqsLg0T32AxqpKXP3kU8xNz9j9+pcv38Dp02fxpS+9wrbtckM3jZ/+9EP86Kc/xjs/exeffHYRt27fwmeffYbV5TW2I0MnUUZi++06IZQNfB74/IxrHscIO0jrqewmkN1I3hNy/ocqeCKkeFiPxmJTYwMmZ0bwk/f+BvfvXMcm7bIyv4z1TW5KR2dw5fO79iBue1szy+jbO9fToZhyUZeIGv6qyzHZkNm/xy204AvB3/FJ9pPgSTyJodwkxSBNV7yYzP3okoYn8afrSfM+bT37Acq0gcQ604MrQNw9KqtwvD2ua2O/q0zkSwZvMfBBqjByiT86JZ7mgC7jYm8D2QdzIYpH/AqZfAoIBVRHmDTSJYKr4Pok6QhpXoXpTOrCT6OGQi7bw8fpmFOBmGMTMbTPLyAJxJTzhoIpjPU5Brpd9RQyUCzSiX5vmRYOpQVsPyv2VMKXoCCtU0Iv3veP5uXipodFTKeiyFy7f7aAR10UT9HsUyyGwW4aU8ywGphpyz75nSXHHEqTRbL4b7dasKxmhPdq5Fe9jFuduob6nLFyIfS46vc8gdMVOnq+jzGnKT8s2nkQyzndQ6HKJQu9nBPrP15sIo/kC71vS1FZWYnahgYpj/HRYWzzitnWrnfLVmkisIQ8J6uFKKdDqDbIYU2D28P5rACDEMpGiputlEsd2K4MHYup8XFMT0+js/sQsnS0G1ubkKUzPP6gHwvTUzj//LO5+2FNWpRpoLZIrLfJ47G6NF8CPn/dfmlQWvaIeV5evEbhp7ebtWggGF3uk/J8EyebKMXxt72JBT0ouLhkD+2V0emS833xs8tobmrBgN5MMTuHNm4mZshz+ugJPKBD3dRabw+b6T3Jc4uz9kYEOWHaDl28+DGW5hZRUVpOW3WhuqYcp/qOYXd1B13dnfZO4AXmy3E6olsJ6uvQyOvv8aN9dM6ew/lz5+mM1aOhuQotbY30+bmh4mbKx7JudZHRGLe2hHFkrRGdoVC8+lBMYQgiGMmN5wSCzyqXa9axMh6KolxhqgippKkTFSrNTP0JFGoK3eMG5fpgPxob6uxHaWxaGUsiKFcHx1qg2GfsLQ0Uq4Zkd6iVn0Kr13tdYJZhRW4f0tKofDIrRvff2hvLG4Y2uH18XY1zW3a2f9GDIN0Wqbq0SSvPlts7xevrGlDHfm6oq0aFXktXVcOx0G1v39Fr6s6fOY76qgraohQ37z7EyeNn8dJLr3CeVaKpog43L19FT1eT/bKm7tXXA7bHuaG6e+82puenMD4zj77Dx/D2V75i35YMDDzA8vwSx9wu3nrzZdTX1KKtqdl+Pr++npvjumZ8eu0eHjx8yA1bvb3+Ub9MqV8E9XfWu6X1qbjsoE0IG8omsgdI8H7mpoltzv3JVmYv5ZONGNdWFYr5aXB+/UmeUTjvaFlWM9h/G/eIC6urtrEv0Ql8hjqWVdBudejoPIwL58+gtkpvLwq9TXl+2QsbQkkO4yVdt9Vr62SkaW0tY/8KSYtjwydOeLvI051k/x072d54R4E3KIHCdDGIciIKipV7XN7TwJPKx/ZEG4s/jV8QbDAXYM5sjGvxCM6BLSQ2oMS3N8QHrBLHwQWmi6Vl2IB8DDqvOxkCf4dvurxfCJ0/X3YanFo8by9IZLlzGfUR2etym3gb0xjK6Zg0pL3co/ZL2qlUfp4g5se67RSAtnBZgSlXLERYpTt1j8rbC9z5kr50E3Q0w/p0cqM6os5aILRYqAKnh5OjnCKFkG53IOXACV7WbeTOsYOVSYURxGknIwz1gFGUn0Dsozj+Yh0OJk0Oa0jZp9URaTols1pI5yfRT0HVfqaVF1D6qv36yt8eiJQcYlhD7QLroYR4XKALZ+QVFoNIdx6L2dzysR70SAOTsUxhXjotDr37Whd1Kagiia3kKJSiqqYG9Q3N1r7xkRFsb2zxwt2DTHllsBILsU3eCxoPwi1SRXMdvCZhlK36QlSgigv01AN/a2trmBp9iLvXr9NxqEe93hZRW4550m5f/ARVvFg3H9IJa6m9Y1gi4/xP5qNX5BexBL2tjoIkrvxADCCZUa4grj+xP6ylBfPQvuUgu52yldIZ0n255bx472zywr6JP/+rv8RP3nkXlXQAu9u6ULJdgh/+8Aeo4trS3NyMjz/5DIePHsXHVy/i1WefxZXPLmFtfQMnT57FvXsPcW+gH93Mv3bnGqoqy3Hr8md45fx5TI49xMLyHDq62vDiCy+go7kV65tbaGxqQi8dru6eLjqe9Thz8qSnydfa3ISKqixHu27x0AOD1Jl9usMGWB+z3eZIaEmI6xjtaZtKa62Dmzjw0/5+u1oy9wwkx8ZLGB8aChpz4hfNHA/fCLMHjSsUJLIPFA1jNc4Buy6F/s2WVGB1sxT/3Y9/iHfu3EBfVxd6GhqNR7rmpEkPgt22QkzqoyjpYHmMG8VB8Uf/yMt/q54poaJJqXzIjcmwbtn6JWdPqDFmKJryfd1VXFa3OPNVoXjsgU7Ll/Ptp+JqSKmQjmImW2nvP9e9/S+cPY96vfJvSxunLBjgNMdAR3uL6dGAagzeeYjPPvoQY0PD2FhZs/eKP3PmMBaWJrGu90lnavHmq2/abSPvf/QJnXHdkrSAb/+Db+DFV1+yzXdXVw9u37iJ3/zWN/HZnQH8t//6j7C4voT/P3V/1mXJcZ2JgjsizokpIyPneUROSCRmECRIghQnkZJKpRp1b91bt3utXrfX6odeq17rJ/Rv6NXdD/1SVbdKVVKJoiRS4gjOmJEAEkgACeQ8zxnzORHR3/dt2+7mHn5iSEBU9Xdiu5lt23vbttHN/Xj4efLwPvvZT39qv3nlVbs7cQdzYcg2bxm3zvyc15eEttEmG2OB7yL3+YS2YnOp1iWRx5Drl0YFZckH0CQpZNt4Qm3EsZL0UBxC/ghZy858/L59gAuJLjqcr2nk/0jomxd96zJkYxu32oknjujNM2w9jM70bDb9Q0MmaERzLGfwfqRd1sDrxNch8vwpj5PTUdcWLrrrj4vMzs7auXPn/kd9XITEWpAivRKaZKjPOgXVQZ1eVe1VbvBSKwt5vAm5Th7P/Yry1kJEA48jMojAgNGgXyLbiyiby+MIG7qCS/F8IuTFBQW8XAfFmYyr/bDv8VzX+XXip5JW+ctT+EjwJFu2Q8SJUobiBUnf4/VM2U1EK6XbnhflMmQ5QUSUSnmKOWV6JCDk2TzBXo58saAitXAIfWSyzbVAgOXtwGzfYPvPUxNgLrEbY6fO97zCZ+jSFmOiyEvxVGCSBZJNf0xC0QxkBLMsXwh9gF6HJK8peGeQofPS3OJrLeQLF1fYEhf1hxwl+CYSpnl0OWRIDpJMswb6Y/vRhm+ufQwjA2AYVEWZ9vb3i1dSLN4B6cIu/SPKKtNGEOWclKa85FyYfnFzyIuo1sAgODqN6cTEZ7F5nUFJ6rA+MpOOnhNxhhEPIK3CvKwC7oDA/Q832KfePYUTTNeOHn7EPnjnLTt/6h07B97Z9z7ECXq77T18xN569x27ff82rPmYcbs+PqJ9PK7MApFPfla0UOaV+oTaJQlH6P2nKOBxpdkv6CdtviB75dp1++3rr6Elu7g4GLLrl+7YyOB6m5yYsoVux0aHBu3EocN25r1TdhIbar5v+t03Tlrf7D17++Rv7MD+g/bxh5f0bPbWLevtyCMHbdP4uG3Hhcf5i2ft8y980b79h39kX3zxRWyYh20TNpbzmBM7D+y1vfv3W6uvZUPttl5Jx8frJiYnbWp6Eu08rR+Q4U9v8wJRdwThOsc0/fZ6YhyDrzu+HASsE4M6OZvSKcIDA/SNiCuLb1L88Rza50UryyBxDvtjIEqzbMwrv2CiRwypw7iHHKcqxdWtgw3MK1cu26to7ysYuxcnpm0a9dW8hK776l6SPA0+10bUTf/sCGOc/7EGBEqtnLx8ksNjZX7ipLb0JkG5YVh17EEqPREdJMBX+yo/5SKuD0KtyexAz0A52IxjLE5O+o/p8A7tAC74Du7fiW05Ns5o6+OH99ux4wftha88bzv27LNnnn8e9KyNbBi2X7z8S7uDTfGTT5/AeO2323du2GlsSq/dumxbt2+0z33hORvftMHuPpjAhn7YPvn4Ezt+4kmbmlmwS5cuWntowZ546pgt8u0xuFi/eueenTr9gb325tugk/YA4/D69Vt25coNm5vtYHjBR44N1onErk5tVgB140Us25A/mMO1n3GsitAv5cq5H3M0tb8fdGGlR9+Q4kaWjx7pf11QKB/baS8O4CK4bevXj2otVJ+ReEhj0BEZhbMJUTZ6DHVhubKj8quSnwZpZPyuEJUlEd6Y1erk6Tw/iA0VRLAK9WrUderI88KfnJfziTxelyOxfIaUyTs3EHKfAuz4MBOmOAq5eUrEcUJIdBUUejkvEAMtEBOhTgFfQNwe4Xk+gGPjF/Kh20SBKq+57Jxw5AHg5I/2IPnCRlTlA1oS0ZRc/BzMDiLydE6EFppU97wNEC1kIuyFeKyjkIsziM4iJC7KGS302zzWmriYIJWgFW/38IXP7+Y/6Ux5SgWoLZ4aJs+pgsVUZKsNKRR8yFCeoDzLde0S4beX6zYLH1Keqp99BMlIAxsPEGKoFWR9LBdVYEJ+pD5xph+jLG62lANrsOXb1RhvbMPSRxLdCr8JRinr8HyXdY6Luk3Ppz9Fhk405FPeTzrkUg48xFze68Aw/ODdFv4Tlsu4bd454z826e43v0ViGcmeg31Aom0vtwTj5KUoz1jsM/UbTLGN4APvZgWGR9ZZe3BUd8j409tv/vwX9usf/NA++eBjbfhmu4u2edNWG1s3Jt8Jhj4WloJ19/q7rKe9bXKiKbeHBMAobYqQkJw+vAvq85vPE0f7YjbY5NyknT5z2t7CxcGDyVm7fO2u/eX3f2EXr92yeYyj7et32vOPPWO7tm5HPeal+9RjJ6wzu2CXL16zF1/4kt3nr/ltXm9vvv4blXXj+h27eOGydebu2+OPHbYNY8P2NWyqjx45Zo89/qz1D43ZsceetD/6gz+0R7Apb7dwgYST+iA217xG5GZknncyVQ9/3IC+66iqcnSij7QOsCHS2NGHY8G/uYp2aYZaA5TahSHsOEXc8wi1NUJZpI/zGAk673C+UAB5DLkWkWKuQVFrKuKcVzTAdv3k9hX7wbsv2yR2YbPYJLUHhrT++RDOymU9+wa0KaP9GPfhkMR5JE9wzlLUeVFCCfpa5aYUbadyVTYQ4zj4hPNqdpmVkwJEoCNJ8dn6Dr5qczG9rmWBm1hssAcwKMhav27YRjcO2Ylnj9q//rf/2r7+7W/a81/8vH3jD75jG7fvsy/93rfs8ceftNmJe/a9P/8z+8Hf/I2dePSofrhn57YdKLJttzE272CMn3r7Pf2z7o9++Pc2dfOC7dvUb8cP7rTtW3bY7gNHYfdL9kd/8ke2decuO/vxVZu427G/+u9/b//1P/2lvYGNN/uqy/bihRavtQpEG4BUKa+Zt63zWH+OBR9nJIkIioIRba001hCO/dZQG1GsJ9ho661KIL7icBgXaeyCgUFIo8n6wONGXu3sFpI9mRaX8QIpLh8pAIr1+LMEZ2UOpv8BHxfxin+6StBG3Q7TjAetBcvJ5zaDmtCLX/cr5MJ/okk3z28AB4RO/i7HARInF4cPrJUQA3o5aMCzvBTvBYowO5fxtPNyWg7MTsVlcB33I/SXCAn1sqhDm3X411MuTxnJcWGvIS8xEPKkOsQRn/m0T0aO0n/GmE8fqqWQKedkQxu9FHebLu+hbxwY97AkQq7IKyqSPMpNfYAnwkDoNYG24utRUeIXRgXn+6aHCyJtu291uP8Bxt2u+1zajLb2DS/bzWUVRBzkd+IIyPPIE35KuSak0K585ZrKFoEv9RTHR5sDCHs9I3SiRJ4u+clETb7kLc3jgh4bP78Dn4zIUxzpB8tTrcIWN0H+lSbfFtEaHLLRMb4ne8FuXLlkfC/u5i3+/l/p6uKN+nHyCPtln0d5jsgn2AgIQHKLUMPAWqvfxjest+sXzto7r79qDybu6GemZyYf4OQ7Z/fv3ra57pw9/fyXbAybcd/wOlj35ZC3EYlF5ijV2U9OStE15DEMfmxU57B5nXgwiYwFbLCn7GX4/M7JkzZx/77t2/cIKjRkr739gc12ZmxsfBAblo5+UvvsxYs2gY31wGC/Da0bsXszizaODckXv/QCTvgzthWb7KmJabt86bruRh46tB/6Ldu+c7vt3b3T9u7cYft27YbcNm1QWqAhbBo0j9J6U9lEisR2iEVGyhc87QA/bQz8YguxQq43inajzhJiiwXoJ4/J18TxMBHEMXo9kVQloUzEQGRfn7pjf/X6r+yV8x9ZX3vADm/daX9w6FHbPbbeR2Oqp5vg+ufzVO4wC6DPUT2GzI/6ep2Uk2R48Is61bUnyvoQYU+2FSuR57mGO5fYBeQLw0S5LcqqmVMuj5EZK5iOab2j6/wWkjb4qkH+WA/fWLIVG+jdu/fb+MYtNjK8zh7cvKMfZ+EP8Hzr93/fpqY79vGFq3bjzl27cvGy3bt1y27fvaNf93z5N7+wbndKb5n58he+ZEM2Yq+9elI/GX/wyF778JMLKGvUbmBc37hyExvceVwUzdqTTz1m73543kZH+DgapjrmFX+dlBXyNQxxJnlgJXie0fBMaRxYd28/r18BRPmYh07MSHDu8nuLOzeu2YWz52xqcsYGWkPQ5VtysHaivFlckIxsWm/HDh+1jbh44Dcy+r8E9Td9YjlpDGlMyQlBfZKlCR9flHcbTikTaDc8LjI3N7fs4yI9N9mgb42NjS1x4tOB3pL81OeUY6U0fQnfQ78usxJCPur1MDZyXcbzNqJ/veq3SuS9WkeR56EPJsdDlrYivAyvYx7PS8yHibv0cN6EblYtwNNeti+yfhc35VZkS0d0gq3kOahf+svNIJcEXySWQAayygE+8XLDkQ+e8lKyAeXEzm14POqnVchXJpFvLiNN8ESEuNSDFwibiNGUkrBNfiqvrDsjLNdTnoxEFeGr6+Lgfwm5TtTDdRijjp5l1CKsrALl+lK14WCe+ycx2mHAEOTFlHr88Qr2pzbXEGBOcTJDmptrLvoFPxlzGZeTzeR/IOpD5PEc4ctq1ssYA7HJjnYKKA0GL1J0JzD94yM/lOcr8XiyHUQ4NDRiw6PjEJ63KxfO67//N27ebK2hQW+k5I77Fb7xFlSso+RF6Slk4aqQr2PuHUechzyJdRfncbLvs5vnP7HXf/kz63QmcPJAu3dncfKexobzgQ2NDtnxp54y/hIbz5tl23iZKi0VpeISygvAJJdn1pDnsX1oNTZVXhx8xUbgg48+tp/8+Bc2MTmrX1h89dW37LlnPm8vvPCibRgdMcMFwXz/vN2duGdvv/WO/f43vq4fCeEvHZ7+8JT9+tXf2CNPnLD12/ZZZ77Pxsbatn/vLrt354F95StfQVlde/zEYXvmmRN2+MgR27Bhk63HSV8bosFB3ZEcQLvrri7XG7jtPUonQfIVyOrOmnkqZEAatIHEB8XFl6cdvVuNoI6HJeH0j81LygDYmnn7ekq5iISWHg2ATmg5l0xeWKE/kFzERdnPPnrP/uzka3ZrftYOD4/Yv/niV+yJnWhPzNcO+qzT5TPnVIeedGklWaWN1Nfet2VphMtGLIDSIZtzQkv+5usRI0GUYr7nCCq7Rx7LqfsjuUT6UC2x6U/xJWUiyuiGRCqH9vReeSok2/QBHht/BbHfQP1cBzDP0xpy5NAx+9rvfdOefPoZ62sN2PpN2+zVk2/b3fv3bOeOrfbh+ydtbNOgnTn7oe3bs9du35nUjxI99fhz9u47H9r5Mx/bk088alfu3LY//9sf2837D2x+dtr+9F/9iW3et93OXsXmGuvNf/yP/90ef+xRzJUJu33rju3ZvFOb3oHWiB5L4arRhwHPenr9YuUAOL5ZR4H1ingC64p83uhYWOiiDeZt8uZdO3P6I5vBRn+xfxD229buH9D6t4CL3+ENY3b48CHbhLm6qDff0AzPl74GqO/UlmIpvaT/l8D7rApe5Kx9k01PPmOw0WoNV4BeB60FuU3q0u212qgjbOY+0W6dmpDrftaAzaaeTzwfMCwb0EBxvu6IKUZ2yf+0cDskX7AcUf8A8lOZTom3Cip1mGbV8rsOZTnMzuXKeD10MKq0Z1UpS8iO4tHXiZfZImpJoLQR8PKWCBbwjQZjrJPLejrpBVVsxnPBXBi8LdhGvCNXFJ8ofPYFqtxoOHFB4dU/Fm9t2nhCxcLOHy4JGWnTfopk8DaJeCmbI9Si/fj4QktlYgFW+c4nBQpesuj/hV61ThZl4i46xzplJFqAQqnuSDGkgJclA5Ii8ljYZKX9DnaxNiZdb49yTC5FyBVlrYiwW/YTN9Nln3ndPGRdwSOBR3/5Qx90h69Yi7ryImYAJ1Y+e97lyZq6yPOWIhgj5fCcKsBjQSTlu4yOccC44WaRzxHTD14McPVhufw5Z74Cjfpzc7PWNz+vO7h6JMpNCfKuaFJmOKnOtMbxQg7T8qWK4KWRgBDyHM9db0vy+MM83ARMTkzaq799zU6//4G98ptXbPrulH3+6ResM9dvV28+sI/PXIFvA3Zg9w7bjU30Jx9eswsXr9itOzexQTZ74anH7Nb5i9YH29s381lqXERM3bU2NhJbNm3ByX7EPve55+ypZx6zkWG/Sz2Czc/QIOPwkO2FsNhsFNVFSoR+x4d96Y9cIMLsOIY8EfGMNH6y9SCaKyWbCQe2IdeWgsDj1HLyeatXttF/6FAzdNk7yBGJmSAJrzLq47Wan+/qB3bO3r5vt+bMRrBR++ZjT9rRzZvstx++bX/91m/sR2+/ZifPn7G7uEDrdqGJdlB70KIqBEphkS4ojxHegDFnq5IOXw+TrRSWVJXNEXm07O1OnkunbhOKfxZUo0a/UznZJ2UKhR3mJx6vzGRDOuwj9Ac7BwILfXw1bhdzf0HfXg1gw833Rs9Tjj/KgvE8govJf/5H37E//Rd/gk3oQTtweK91bdp+//d/3/6n//X/ZJ///O/ZgV2HYa5lFy6dx8Z7u60bX2e/xQVoe2SjXb42ac984Ys2iIvQ81cu24MH9+zXv/yJ3b17WXfJ33zrlF29ijmC8b8wP2DvnP7Y3gPNzszBr3mbW5iVf/zfA/4/ARvB61zUcAm4BvINPXw+nfOXa1tndtYWMSb6F/n4EC8uvD3QONhsI4083h0Wj2Xww2wcYgzUy4w2rSBLV7MiEbbWBvTYZw064tNjKehsFMl4XhPK13XyyoXN0Iu8PL0SBZp4RPiQUy5bpyY0ya2FEtjLOWmQcslZDjH4UgrxT0s53AUuLCUREmvgrYZyW6FLMA9HxRnm/jD0iYbRVCxCylJYxnnVzwWoSiFTyHHdqvGIKA9e6hj5vth5mTkFqvzSP9ejRHV+FHKMF2luqtgmnq77oDh4TowTyWZqx1KPtsMPboL85Kh/0HOHEpJhIO8LopZcEbTE+nJzzU2h3mSQ+RpEw3rTA+ME5Sp9igMi5fhgXIJFOllCq2JjJXnfAqjqtBcSlMdf0dYUIYsbm7xLmMEyU5J9TbA896tKtIFAYJjnIeUZCOPEHiza47PyXg8HY0xH3diGVGE3yQ3yqacTkVN5skYZECrsyRiVUoFZ6K1SR85DXIVGW4J0+w2a3DhTQo+k+DPxHZwU9TP3vHgDzePijf62W0OYc+nX/NQm0JBPsM0QpIswykAPMRQB/1AWQ29DtjvMZuTwCDcv/QP8Gp3PaGJzPz9rH3z8of3Fd79vf/s3L9nZTy5aP9rr8ROPYmPxnG0YW2/bt221H/zdD+w//Mf/hE3FG9qg8KfqT75xCif6QXvn3fft47Pn7Zc/f9nee/2M2XSf8dHPQWwc9uzYaJuwGRnCRc2uHdttnr8eiA14p8vxh3nFFlM7+cmf5GDbsAJ8OwJluZHkty4M0efsyFr9JK4Yia29lNg+7PMyvRa4vhMnAcnBfuJmzWuE/oLfIsBLCb3C4QysH6zBxuxiv526esXeuXwRG8I+2zsyZi8ef9bO40Lmuy//3L77+q/tuydftZ9++L6dv3ULYxt6aFMowzraxm9vuw84+mMxQRnQWL7G+jzL41mjKu0X014LJKrUAOoUFlLc51kmn6s22OSGk6SU2OgvhLRW3FwCJXHNJ8mDVD7rwkmlBdNJepqXnIsoAwY5mrjmcsxvXDdqI62W3jjy/Asv2Oee/bw9duxxG+bPy2/ebnu278Ya0rGJyXv25NOP2+17d+zjT87Z0SPH7ejhI3YEG/OJB3fso3ffsYWZB3b58hkbWd+Hi9Nbdu36Hdu8cYvKvfdg0n7+y1+pbaamptRn+mCzrRs7EPL/58AMQQJVgSjTeb+kCGXRPRTn6/q6Cx0bxQXrIH8gBvXth79U4zd6s9NzNjCPdtGwpZIMy4zD42SpDUVpDLPtFEvyanvnVEFekApaE7y0zxxRydy5nJgflKOeroMVJPHrzrCzVjTpBK/uZ9BKaKpH0FrRUB47Pog2fcR4XoZgPUypvaCFQMXRqg/CnFzG5So8HZeilKvq+eMfLMsnAhHlpmQBylXRqzQq1pQDUX5KehkuS37cVfy0CBPlYs+JTfKv7OUDZbKiPFr6TT0/YTAs26cZzXmuQh+0PULIqc87A0hjYXI/vf3Dg2r1vc+WQ6Vk2PEiS65OKCRMYYb8Zy+9FITxjKKgpe2fl7C0HZgWTyE54TN98TzPZoi2oAQEfOwxwTYBKe4UNpXEwcnHahKheZVJCl6Rl45+4UARL5dwG27LgZywLZ4MS8eRr304YozSd9oVC6G/ttHT0Ra+MaIQ4XXESEIYvAYoK8unfZyUNC/SXBVgnzz9cy1D5rNIbEDjzi3Hrovj4H8p7b4URD/lqxPrrQ1EDdT18tF3yOYd/QeT03bl2g27ePGS3bp90371yi/t7ffft+nZRXvrrdO2ecsW+cpnPu9OPbDbE3f1gx4P7t60o8eP2NjGjaht265euWpPP/WELfAHYnCCXz++xT78+LIdPPKojY0OY+zO2r4dm2zT+jFdHGhe48N3Gy8sDGBTxIdm2AAqjrVgtDgqUCOw5xnjBxdK6ls1iqBuk+zKWEnW28tpWdBGxQ69TkzMDU+ldAoqlKANFUPUh/+MeWtm3v7u1Cm7NHHT1g/M21G06ejAmJ25dtM62Dz1rRuzm9B559Yd+9WHZ+xel3dAucn2saa3qojcfqWwDM4NZ0rSHEYsQFv+rdVKDeLIpRivjH9A82yVoJrKZ90yw14/Z3h+ihelex043ktKFzKI67ojyehcgbHJH4HqX8A4XuRz0y0bHxm3Q/uO6n8keLFzcP8e27N7u76R2bN7q+3bs9muXz5vRw8csL3bttj+7ZswI+bs1Nuvm3Um7JG9O2zThg22bmzUPvzwPVxsbrX9e3bbzbt37cy5M9iYH7Z7mFeXL19BuQM2c29WF6CdqRlf5+ki6s0FX1MdjGi65H46L/iNlxYyuRK02m0cwdCPzZC4BmLeqw3J95sVajOlld0I9hXPoa6W5JdTWILk8BpQXmQ7mP6MnskO55soR56u5wVy3ZyICFcL1icnImwwzW5dTobIefV8hrnsWpHsqfMzxIgUP8p0xOQsUc3/tAjz7oIvWsvD80OsLh/2tIAonvvf23ZezyKabHteWa7n81DyiYqNOKRNZvjp+iEXuqUNKsUi2IR6DjcLXPhogs+ZQZtcz0ToCylPSCktA9xkkOPWwjfm5XVI7AYgw/8E14hNtJNskc26cOELYeRFvAxL3nLQ4xe0Hy6iEEURcgHFPo0JeeBgzG1LD+AJg3V0SiKKhFHCM0r/PKSO+5rmcaFLGb9QYX60IQOeNEsgLmOlDmV4UuQjD8xLRa0BrhN9SChOW7JXtRj11gZOYvTb+4enHaapwU12e3BYz/+ycW9dv4qTF//xcYtOTPqWgoJU9Egibn8YU2cAXtcyTGBnFSzo0Q59w4d32diflz45Z2c//EhifAOZ7qwjo4v8sfFxe/yJz1k/36KBslQvmuAaK7vhD82mvhZSu0R5KjOpCB5j9txCR5vr1998x/7iL79n169fs2MH9ukHQPhDJ1/64nO6s/0INgB7d+62K1cu27nL8PnKBXvyxGPWQhueePIJuzM5YSfffd/4wzP/7E/+wA7v32U8t/P1hCcef9SefOZxtPN6nSHjGyY9kpSc4vWZ142bCMrE/OKHdQwK3xkHtDtKvJBh3cV5OIQ1HWmrgVYEjEBSH7cXoH9FLAOlII36DKQcVo0XHOdv3LEfn3zDHszdt/HBPnt89yE7vv2obV6/2Y5ho3f84CPoo5a9fPmmnZ14YFvH27Z/21YbhCU+JsDhoru4/FQLXTOi/qpTiufUBHJjvSCKWF0PwXLuLS3H1yrFMvvkcJPMPM10ypAJKqWAgs+DIx5/o54eLQOPv/vJdY8ba/7YUT/GL8zb+nWjNjQ0gLWi3/bt3GrD2MDeuX3bHj36mM1hPrz9+m/t9rUrdv3meXvi2UcxpwZsbHijnf7wE9uxY5t955tfxYZ92H7161/bJcht377DTp06aU8cOW5ztybs9Vdftf7Rtn34zrs22D+I9cE3wu2hYc0NviVL9aG/8puTiCMG/iEDLPjZZ/du3bDT739oD6bmrIua8Q42pNVGfDxmGPV4DHN5y5ZN0qVi3sY66hzPeJUf0PkZoF69T/Jve/2ZbP6jeYnfwTPZdIT2wmk6+DBE9OITTfy8oer5qyWinq4jzw+ZCKP+Oerya6EEdnSdCj7DRAkxOJyS2GdAbjuoLAMpnyiCR+rlByoLFKKeTqeeJXaDV6We/JgISBQ8oPj6DdBX1Jy1hM6E9B1h3BKAJ152kikQNkvbEmNOlq6Qa+kTCx75tB13Hv3EmiSl4x/nIRt+kx/+M3Diyd3vgEhPhksd8hED0W5u02Mh6zI+Z7ko8SMuArdBuI3QL3UDdR7iqBdPsgWXPhWhlr+kFrrY5iHwOzE4cAOcTqaV+iSfvC0jz5nOYxEljyBPpDiPniZCLEKXRaIvfS3LT1EPCpX9kSy53KpJShX/wpYIh5Atbdf5PAHFiQB2oE8bfMQBCf0NtNo2j824fijCBWnOkZVNZuqNGkIYoDxJrMwO4NckYCCfbD4awpMYN6i8Y0U1/vhMHzpWIaXER6lwjjpl/WjMKeKqLkL/Ohdp9YUr6Hy3OG+z3Vnkz9vUxIT96he/tPfeO2X3J+5hw/yY7dm1z5478axtGhq3k2+8YR9+8J4NYjNxAifir37pK/bk40/brp17bN3IkLXQ59/73nft//3//f/YS7/9uR1/9JBt3jRmjxzcb088dsz27t1uh47st507t2hjEn0k//DR+I32lvtM8O4+CGm+YlIXFdr2uH5pg/Gc5/BYKbNW0odRpSPMiajzalT4k/qF38ApZCUjz2X1NgexvGzVl9+QocG4Edq3aZN9cc9BWzc/ZJOzA/bW2fM2MNRnh7dvs724kjmyfsw+t/+wTU712eXZPvv++6fs0tSU9fOXIGEKqyb6Wo2rJo5ynQJ5Os+HP9CVeoaQdIQsSqCsYqW+4B0lUn+Rl4zqmPghsxJV+jxLk7RBBlvPwqth2aZcKzMbzMOc0tyAA/E4Hr3R6x9DDuvDov4fghtsbKj5DDPEeHE5wD4d4A+s9Ovny3lV+eSTz9i+HXtsw/CAvfvuL+2/f+8/2u79G2yhO2k3b9y2oZFx687NYy4dt61bN9lNbIDPfHwWF/Y77Ec/fsk2jW2ykYGW/ebXP7Obd6/af/6r79qN2xP2w7//pf2H//CX9uabH6DcAT2iQm/hvfzm+tHHiQSXtYgM8LWZ9Je/PtmGn1hHBoZ0h9wvHVBPXNBPT09Zp+N9xn+25GMyXGtQPXUMrRPeHD4W6vDx0cAnBd8NKFgr6G0Opj+DO9nh8FLHm7GSPPn1PPoV9GmwWh/rYLnhFyn1agVr9S3Tr5sKhjo97DrPB0JZlo8HDAickbixS9wUrh1NA9DNBX852/UFjomqv6tD3Q7RNDl8IpG9ZOhiQfI8ZoC8oTxOEt/tlePeywjiJrnRdoLaPVGZxgKCJJ+v45U6LKS8yPdQZdN2+EdOVhbjRJkmw5keVyyFVSg7FVFCyxvCkgozDZCPJMnUBT0dfrAoyjPJUHdlmRUFMICQnkdNPFab+vynF7dDKyXKOnqb0YiXsaivDgPeli5PldDzbxNYiHLB58mbegyZxeeG+Uyw23AtPxJhp/RjrSjr42WkRANYfoVU5zLknan24ICNjIzoZ355Ur6DEx5/oW3jhk02PDJcKwBx7hIZgtDqOjqykI4xqXYJ/cQDWHaKaDNw7cIF+/D0O9jEtrDhx8m8NZD+ybHfNoyN24mnnrXW4Ig/5CIb9J9+MO1GizoWtlk8+0eOgI8QOlNTM3b56jWbmJu2c1cu44R90vbt3Ws3r9+0xc6cfsDj3v17dvLt9+3u7Qc2Ob1gJ989Y2PjG+za7avWwkXIJx9fssuX7tpMhxuReXv6scdscLhlRw/vsxc+96Q9feJRG0fb8ccuDBcN3NjwH7F0YZGGjxzkEYH3hW9iiFQlIMngU9bbeYJ0PVq2A9cJb5vPAnlxgdK/ItIMZHsPc/OGD9ziHVDP4tjhh/Cx6PX3CwtKsR7+a39moxgPuzZvtsHWkI0MjdkubLoP46Jltm/Wfvj2y/bO2Y9tZHTYhsdH7NLNqzY127WFya7t27jJdo6N8ErFN40ZlvO+Xu18vlb0YDP6xEU8t65PeO0yyvyhVplaiiizIsOyU+iB+8IWF+AQsyo6QG6LbcswKIemjCIgCYaEz02tx7xAT+X6+G6Bh3k8yNdzjtqhw3vtCy88bwcPHrNbt6Zs1679dvH8OZuZnrTf//Yf6q1BH535xEY2rLfNO/bZL377lnUW2vbuBx/ZQnvAdhzch76cs/VYn6YWuzZjHbv94K4989SjWK9nMJ8nrdudM/74jt8sALTu0Hn/vwVeZN27e8teefUVu337lg1hzWPb8B3iGnMDWAMxRg4dPWg7d2yvnDu9AaPFOLc4F5nnPKUZKQ/iObGNPJ7Df/Hxd34nO0An/YRVIirciwIRr+cHn2jK+7T0WSHqTWI7rNW+d3AFFTeRT5FssSCfiwe/xuZA0EKXqD4wCLJ6E3Wa+F4ky8lJ9kCaqBiMTXokolEXmXXZlcj1mnhe36iz8vgJAfmvwBPK8wlX/3i+Swpg+aba29mf+yo3yatD2iQwRjtYRPj8qrdF8lFIMjywDvIfXkkk5JaWG+1a1LcnoCt1HoLcstoi6TPoRThCLe/LtEhlKPMcMR5dsiotDg5sT/3mG9uGxDZmhsqswk3z4JlRVi4qm2JXDUg2yfPoz2X6vNXiixWdd1Rcj3HXSSqqR8RL2wxXIgY+N4NX9lfJC74v8GmMZnL8FBcK+Gtj88KofgWNttPYErDBkRD+Qt5rrQiORUUSUlqVTmu4dEHeEGIRxTojH3meG7DhoUE/WbbAw2ceJ1fec+KP1Mhl+oN6UYH1Y/vW4W0N0hnfq6QTKfpmcX7AXv71Sfsv//Wv7Oe/ec0mZ+btwpUbduv2pB3Yd9j2bttlT2HD/M7Jd+yTC5fUt0eOHbNdew/avgNHYbffXvrlz+3e1F27fO2KnT51GpuHg/qa+Q++9Q37o29801589nnbvB4nUOjynzn5E81qTfqQuavmxEF9oQbKUbaTK4GKEz8pdIJwlEFvt3940L/cx9UgdBJpLJAI77OANndoa/7z4h1cFF24f9cu3rut9zEf3b/LvnTimD139LBdA/+1S+fs55ev2E8+PmsfXr1k//Lzj9uTezbZDDZkL1/6xF6/cEbPY/OfYdVGtI2Ux9NYqVHhVgFvW4XpqHGrvqMZrslJF7nFuSGjXijypNsM9ylRjkjn+eKlixqWrQ/KIRtzog8XG7lcHUVddM4KJixQBVHtTuQyH9NgPTl30zjG5nqBm+xWS+/AX79+g33lha/ZV7/8Ldu144idePzzduTIY7Zl80Z7/rlnbdP69daZntMPKe3cvc2u3bhq/+xf/Im98KUvW3t4zPYcOKwfj/nKc0/b1atn7fDj6Ptv4YJ7dMG6qAf/d/FHP/m5vfrGW9pIT3bv2/3JG/Cbj1Ni0y+Cz/CRPg1gfelvoRZ9HVwAY1ZyjQKNDg9BiudTf9OKI59jEGObJPKWcDAtKRzyuextl+t8OnyGd7LDmdXKE3kFVqqMmgNEuU9fccdytqIeIZPL5nkRhn+Rt0rwhMKOZDvLXNgEyE/ET2SpS7RweGmZRhXK6JlbQEX3HEzlQIuxUN0AMBR7iQ13feXyVwM3U7XFcnlVrkmlxST8QTr5Jj3xubAQjHu222Q66ohJihWNSxuTUaZCKMgKNxdkLwuX8E0V4f3HV1mRaE52Uh/mkNvJX+rlcH+a4Y9ZKJbJlQosX6ZTqsxihL4gVihSsol4scH28E2wfCUXcaqyDH/dF3xAnmeHLsB10WMOsJmu8ABKl4secyN0lGuS85YbYyEaOi4KT2MjT6jyONnoBCuG2NqApwukGO+h4/4RvcvOUfqcw9udcLeirCjP21VxfPyRGh/H3NgOtQatPThkw+vGMFoG7M6tm8hftE28azg0IlsFVA8WRmJP8Z/tgsc0+jPaI4M4PMGnRPQ91x+OuUtnz2LDesrarQF9fdvt8qlJPkIyb+vHN9jRJ5+yoVH+SARUVDwtUp/GklGAU4UbBBK/9mWdH0xM2GyHJ/JBZPbb3/3dD214fMg2bdtiN67dtk1jW+z61Zs2MbFoQ0PrbPv2TTY6Om4H9x62F7/0gizfn7xvd+/etm9//es2gDKPHXkEdMAOHdpjjyE+iA2F/vmXZ3N4zq+i1d5wSP+4mbdJFvV2Y3uQmeIpVqowwpYFX/VOyOOaKChXF3eE2/qHgY+n1SJ3M+rCTpQN5bmvGkf+p9PZPPrq9I3r9mdvvGI/u/ixvXblov324w/t/Rvn7dydS/b+lfP25vlLdvLcebs+O40LsXl7ChdDX9l7yLatW2cnkX9h9q7d69y3bWOjtgUXPgOGzR/biEX28UJc340kylFP+9xxcM3i2GI/02vIojLUkNmmpieTMiHUC43KNeQycjPzNctTDGmtPxDBjCtEOVwE5Jf1KkEOTYUNoQjQfjSQjPisdvJ2QRzEPuQ6z1cp8n8s+NjGyMiw3ku9fdsO27/vAObkqN28edtuY27xjSR3796wb3zhWbt25ZINwd7cDPi3L9vU/RkbHx+zxx593D45fd76ZnHxu+dRXDC/YS/96hXbs2c/NuT77P0z79vM1LRt3rAF2lhLuPTCHa6z92/csivnL9rUgwn9tLu/dhYX8nwDDS4MNm7dZgcPPWK7du3UXPYLJVaLjebkd7ADZZz9KtkMS9Mlg+8l/0e8k01TazGXRk1qhOURtnOqtcRDgTbCVk4BxsM/Tmq2W6TrOuHXapH0GAi1OIgnLRFHHEYD+9oHDw5pk6YBoEWgiYp+XhbNuk4Ey0hRxWOTzXy5gnS56XAZ+fVQaNZzc5EXi4Ki6g6fRPABIX3lguITjteNzucls+ul+vHDUJWjEr8VYJtxIxEbSS+Ld9QiTsJBIWXYP060BfXkp9KwxWfk5ufnkO4qjx+J4ZhMpUOA8XRXwg02Qn6pL1g/cRSXfwKYfL4N1Mcw1U91FJ+LVMpLHnnZVbi9qKffhae0qPARhD9/xZTX0eF5eZsRPDKuMCfwYnwFKSOBSQftlgg/JJ8Q+j42va+op28jkqzkMTb4dSXHBZN+AaRqFP1eRdhaPcK/OhG0H49HlOQ69LcYuxjHHOfoMfjIZ539p7T1M+oA/zlSj23oF9iSbgWRjrBWLybZVvlcBrH4FEu+cWxizCDsYlM9jRNfp4OND056852OS8IGTofYMPMtI+4Lx53+gVPjDWOP41Bt7l/9qt2xwZ6bX7DTn1yw//znf2U/eunn1oE73UVstkfn7ctfeca+8uLnbd3gsF25cMXGsQF74+337OTpD+zizQv2uS8+Y+++fdJ+9tOf2f/xX/6Tzcw+sD27ttnW9Zvt6y+8aAf37LBD+7bZsyeOWhuO+t0v1tfXCfqu6sJlug2PijTBoeDDgeOITCUEySKzPl5qSTZOSSxXIYXqgk1IjiSEL3V+BZChnIbEQ4MFsX3KT8Bd8G+iukhNopyff/yB/R/vvGZ/+d7b9vcfvGc/PX3K3sRG+3Vspl45/6G9evGcfXz7unWmJ+zJnbvsm8efsvVzZl/fic32/r022Ddn7974xP7m5G/t4p0bKCC1E9pcF2IsswFqiTRGKyQN12LKOaWVXno4qPGW9qHnUa8XVCLXskQBL7dWDvl5GYnPb1TS9PdhkkG9IN/cYlEWzwFpDRNggBdxfJSCReliFmxeZvN/BniDnMKL0OG1pp6xx4cy/g3fIi5Q/fGf8fHNosXOADbR96G2aBvGRuyp4wdsbuKavfHKS3bx/Cf2zql3bP2mzfbJpRv25S89Z7PYIH/41hnbv/WQvfWLd+z0G6dsx8at9uyTz9r1m/fs5Hsf4wJ5E3xsYbJjLZjH+ZtLBAmnzf75AetOL1gHm3Q/r+IDv3mBNjgwZDPT2NfSVzhdrCX6sGpsk2iMCB3BjnNC3h9LUNiooqd8gq/OJZge+sY3vvG5L3zhCw/5TDblVyIiD1eiAOMaEVn4aYmIMFBPsywOOSLXbWrcPH85SmD7cpPkiSwbnY2OLyZR9IPkUzzr3FxuJSI4MPLNDJHLxMCJzXOZlyax3PCwOsZoqxyouc3YEDJezyupF59U5rEchjrXe4MVeZEv4p9nK6z4WvhYkvsNQuh6PLgc85itMsQhkh8Sqer4RQ5CX65ElGU7lJt2sCUfFtE+sslyoq0ij7yScsgu334BuI8sy1vGQy/fCbyMCOpwA+0++SKVQ69n450D6bsMUR4TjxsPiagWHuUBFBszyeKoiwhmyIjbcOJCGm2mzKQHsAxSpAsdZzMedYgxSHjcZZ3tfckw9HhCcY3Ud4kvTmaLiPoTUd7DUN7OSIKy+YE8zRkSx4V0/IK2NcBnoP2n1Uf0C2SLdufONZudnbYtW7fp+WPyklHZQwTEMcLxwPYNxPhIYJSi0kOZTDCaRLwt6EefXfzkrJ396AOMZ5yI9Y9HvNO+aB3ItIaG7fHnnrPhkXXe1txUC2xfH5v0RmUjwruTt25cs4mpGfv7n7yszfuWbZvtkf27MR46duP2LTv9wRnbt2OXHTt0CPW9bYeOHrGR8X47feZdm+vM2ZFDR+DTJ3bj2hXbML7ejj96zJ564nG1xyLvfqLteJrzvkacF+L8pCr6IeoIkJ/ajwHZfgHuoWdx7FA+6QCy10gsy8sLlLwyr4lKlDIORnrr4a9AY34jacRBA3VVvZxUT7JZnjYy3oPesz6Kuti+PZi8b3s2r7ent2yz57fttuf37LWn9+yzRxF/atd+e24Xwp077MT2nfbNJ561feNb9MNVGEjot1HbOzpun999yB7duMu2jWyy9YOjsMyLNrY55yxk4Qs9qH/cwZzi6JAUKylvQyuXzylQyumDLNkAueTST1W/lFFcqkgFOdfJM8WPfwgPXuVmDz4xj6SXI3WTS/mH+pSXTY1/51GKc0FDWFyXCwtOPOJDNstEpNuZsW3bNtqhg3tt++Ztdu/+hPW1B7FZHrGB4VFcZPPCaMrWDS3YO+9/YJv3HLDJ+a69f+a07dq7CfN6j+07vN8u3rpu9yce2OPHjtsQH1lBGawyPeHounv7tr3zzim7dfeOXwAgk9/k8RTBb/L4y7K79u6wPXt3SZeuk1grMcT0ceqI0BHtGfxKWqHbo0d6JpuPlGXgYzHnz59f28+qf/WrX32ITba8WAWS8wWa9HqVGfz8BPFpEf708j/y2UlBROistt6rAWzJnId+oufQZoBy2RcxgkKOeToJk800Ykz0gqsI0beaeEwrLhaQCQK6MqQvIueFO5T1sh1ZtEBdd3knS4R9InR1gkTTMI88WJXtEhH3BYh5vuENhIO5XcZdT2W6otJEvU5Rnge0zwgXH6aJMp77FpsoD8GQXfYfP+jjrBznlWVEZtQ7wLg2Y4gzr+wLckD4W8LTOI44iY+z8E6jb+KCF5td5rEc3+TRf5dwhG3wFMUhZRZ3aBX65qQAF0wEpLw+ksnSEZUqbeU2CAjE+CQ838st4XoUIV9jAtwoV2MKjCAHMgvHwh7TwXPIlnRCsZpPqNwUp3A+JggmS563r9+R4Tjxuc988hnqHbg82bRa2MRinYbcgwe3bfLBpG3atBWb7/jHx2RTAQ/sW7a7zw0HPQMVFY946JaS4utOEn3rsyvnztqFMx9ad37GBofaOPm1rIPN7tw8TrHDI/bM8y/YME64vmZDF6bUjvjTD530tWx2jj9k02+zU9P225/9yNYPD9v9qY59/fe+bocP7LNr16/YOpxIN23ebqfe+UDvz33iqaPYOLfs6pW79sznHlV5589et8ePP2bPnnjcHjt+3J5//nnbuXO7DfFdfPC1bEue5tiW3GAjrbqSHJH0arOuJdRyYjjX+wyUNdHKiPHi8HJWNhDd0Dx2PF76FjIer6ksi/CNM6ScQ8mAAuepLcHwi2Wf2zfQVzeunLdD23bYi4eO2hf3HbDHNu+xLe2WjaGvx+fbtnd4vX1+HzbaB/fb+OyCTVy9aVcuXrIL5y7bzZu3bLi9aE/tfcQ2dXBhNDln927fsyls4PiGmNF1fAaX8PlQuJd8Wg2KtsqOD4u8WenLWtpZwjnVfNG3guD7vHeSHEklU57U3L91ll8uQV7nqsin05FgHu0F8rhK0eZXfg0s2vjGMfTHqObxwMCQjYyst717seHesc024uLqk7Pn7Mb5j+zj907b/mMnbAYXuj/85c/s5oPzduPmBfvmV79mHeh+cPGiPXnihG1dP6aLdNWVY4o+wYWJiQl766237P6De9aPzTXXxSFsduc6Hc3psY3rbfeBXbZv/z44Rx+TIu3wVSqENtmMq6IOykLf14WkIzbj0abVth0cWvqPjyttslnyPxJYoZzSIizU8+p8IsLPCllLLgHzuDD7ovIP1mx5lVAMn4XSc6IYBD66w0dmZul6U0QzNVECBxLnk9gpT2lthHx8MO1fiTpCh7wgynqcXxd6WsYyaNIkX7lo+8K9VAZHxUsZpYp0Tu44fXGqotTluOIJIOJ6ZIJfWesK19PiMx88+lFOPOepudH91QnpcH/CPvkMecc3s5vyyg1qqV/mE+THGAsifKLXy86hJqn4EvK0F5TrRrlBWED4M9DSYcrbmXe3eRe7WmyzDwT9k4/4gwVwQO6ctDRsmaYsOclw9CuJrLhjU4KPdCxX/2Qz08ttOlKaMYSUyuXlTqWZkODirNWe3hYZS0ATRTENUDnUZ7lRHuD+RRh1UFCEyWHl62tNDfjUN/PxT7SQR/vwK935Lr9flYhTBbnRBtBWPUs853sblAIcz4uYT/yJZ51s+1vgmXW7szbQ7hO/eH5WRVPXx9PNazft/Xc+slde/cBefuVDu359EvVZtPffP2mDAx17/fVX7Ge//I29cep9m+rM25Ytm+33fu9LNjfXsTdeecvOfvSRPbhzW3e/nnr0MfvyFz9vY9iMb92yxXbs3mlDI0Nok4HyK3CEbDn9cy380NfmJMblVaIkWxB4Oeg7+zCfj0vH63LwMV4FSwlaDqsvg7SStWZwrMU4C7DcRJoPAGX0wyB8DM5fp/bbV35lr735ir337nvW7vRZu9tnL7960n7+q1fs8icX7Nb5K3bmvU/sJz/7jZ09d8Xu37ljVy5dRJ9jDLz2tt24dQ+7lnmbuHPfXn31Ff20/YOpe3bx4gW7DVm/mUGwZuyDoKVrA3llfkmE1kmO6U8Jzj0vt1r2qqA5lVENmte9CPVnuUE4uFJP+PohTY3vIM8Nu8UaozJKqJwUJyQODocI/8m1w3WI7TvQb+Pj43YA8+8Pvvple/H5z9uLL/6e7d+917r37tnnHjtmO7aswxx+YAv983b+wjmzmXnbv32P1g/6w/lKYgnsrhFsqIfbg8afj+e3Hfy/H5avb/JaQyB+S5VuAslLOIS6iQpU6yOk+gZVEWkP87GzVnwGd7LzfMZXojqCH2e3XsTKUuYfCiwjwl5EhJ8Efap3zmoAHarV27YoCgcSOzU6tuChfPIYl41EAAeKT7pSvJlickop49OKD6YinxzFS14QUU7IldqBCk2DOYCJw0+yRzGlGSYdlunpVLj6wjeS9C2Ql+E+0xInHtO0yXwn30hTUNI8JHgeF2Oa1kkU00NX8YhFcblvzqM9L6ugQr5gIO2hZ/iYKt9skbdzWZbneXneRk5ui3HylQ24EnJxoO9KUEqbMc8vyW1EiFgKaT82EMEjWEyySmGlVI6izCllGUcPwQ4WSOW5vsayFsKQlTL+aMd5kkvp4HmQpz0k4s57nheUI3jeXmylGEfJR8ojzz2XBnhsPbfNbJJnpX/CQV5cpNSpjuin0i/Ou1R+siEHWDr9khcuSx0+LsKL8Ha7baPrNujr01s3r9jczKx+nGZ4ZMTVtVZIiwkQl3jWN9lONkuo0iAcUpbqzEjw4Tz9Z/TMmQ/so9OnrTPbsUEbxomvbdNzM/qRmHXjG+yZzz1v60ZGvT5oP1dfsAsXLtrf/vnf2S9/9Et9Bfvx+Qv2YOKBHXvymP3sF7+wbVt22al3T9m5Sx/bv/rXf2zbNm+2VqsPG23+E9ygff97f2/nPv7Qnnv6adu5Y6tt2rDZ9u3ZZ+uGBlEA326BGqIsPuPNkLXVPzIyntKsT5HGhUKeF3E6zCDgfV+S8gsBRmR5VUjqa8Jq5Xv7tzJCj6OlBFO+bqiGGsAY833zHJ4QH7Jz5y7a5NQd+9JXX7S3T31sM1MYixvX2//zP/25HX/mSfvTf/pH9tyJx23fwSP2o5/90q7evmVf/caX7DG+NnHjVlzlr7ff++ZXbfvmdbY402czc/PWXjeMST1vg7oxsmCbN27EeGnJh7I2jOV1i/5J/qbBSglfMyUEhF4v8t70WHMe495cHhamAZdK7aVY6H42xKMXzgiR55VxpSGn8Y/UAtYEnwvkgyEZb5sSVX2t01m22lZpX9f1CApZCHlfroX1aPPmjXbo6KN24NBRG2wP2+PHHrenjj9mIyh//bp1ehyMd6e/8oUv2zp+28Qn+mlHBBuQG4DRuckp++D0h3brxh3jvzXx+qjT4cW7+9Eeatn2Xdvt4COPQBprJcejxqQ7zGqVe4ZkP0HlKYw111GOnxLkNf0Yze/gTjYr4pVZO1irnHqB/gaxrLpsXj6rRAqZlXwL/1eSizarysZJ/eGwSr289wkfNSlRQhOpOasR1UnliKKYlV/R+uJUyjPu+bEpzhevpcjl6nA+8mEvyvS0h6VPHlEeQx51J5ophLIdfvEOn9titm8T2D4eOvKxErwSVPXFCjI+a8Uv/FG5NM4Yy0rlFbYYRjz03F/64ZtqUiDZE5Xw9uAjG9003sgriSj7gikW5O3gP0HrOoUroZQQ9qnjFDz6nLePL9YiCuVQNhSoVAQeF8IE4C3AgySkx7YJIshX+Z4USj9LuSZQJNqpAJhocd/TuwkE/imRZQKLGFu6OMPR6+3P7+Zy5Mt2cii5tyKa/I8+8DAEyjozXoDF4sPn3DX2UDG9YhIiuhBU/d2eO1Unoom3FJ6b8hXwn6VQFhK8tujOLtpoe50eE5nCRrkzN4d2xgVA/yBGN7+BYMtDNUwgvHjxIjbV0zphPf3kcfvGi8/YbVwk/OKl12yuM4QT14L98Xe+bZ8/cdRGsZG7dv6yXblwQ4Nn775t9m//t39p/+Z//Vd24slHjT/Cw3Hq/7zqz1t7QfAUpG+MUaieHIbfInmffyQuqkAM2ov+qCLnys4SA79b+LgqvVrqNTm9CHWA/xxvbLcY0yVYuRhXiLGd0c+L3T47/8ll+/XPfmvb1++0PmyQByDyy1dftdPnL9r68TGbmZiym9du2O3bd+zm1as2Nz1twwODeltDe4g/kNKPTfmkLXLsdAds/eio7dm6zYawzVrEhurDjz60N9583SYwvjimeG7gHNc3repbPVXs9zeKTmB/JJJ89E/kL4/SSnnMoVarNZF4jOTijBc+fUaAOZnMKYMnUV84ozvDYHAeaDWHordRVYmsYu2JipAoxz/aAanbnSvyu84pAxxPYm1A/3Qg0MW6xG+hRtfxAnjeRofHbPv2PTY3M2cnjh2zrRtxUbUwK5/8Hyy5ZvBxOIgjPouLuf7BPuvADm3Rvq/D/EfbjvW1Fm2Er/jjWIQPvjXnzQSnRTlITwFE5V9CMT4yKoF4sa5zrWW+kmvCZ3AnO7DW0mmXRL0Ie9kgn5O7jpCPkHbqGxeil12CeUG9EHm5XPiMGKNrhXRKGwWKXgyj1Xx2dlFcFJx09Gw2WOwzcVY5IihGvVK8XMDI4501+lMWVw5G+ZPKLDca1XLlT41XQdLzjVEqJJUnuyi/uLuoNAlREKJgwR98+BiIf+JE4CkULos5nBVl5WB9yE95KMTvZjLNdvC2wZYGNnxzw5M2Nzskd9HfAlGHm4U8Q5xU2JO+2SZ5frhahvwqnn2RTiisTwXhr+t4W6sAxL3+4OjjPMq5fAnkQrlKiZ/yVTbU1A4wwv6I/qLN6B+G1C+Q7CRDCsKqfE2fuG8W5TqQQ18U9Xo2+ejZEerofZTkKKKTCvMQ8odG2A0B9qafILxdCj0iF2QdJUM/yIg8bwNH7l9mB4h+IsjP06FHBN8D2va2YZzgfBzQnR9sLAYGbGz9uMKrVy5jg7tgmzdvtuFh3smGvbwI2fEx7Otp6RtKZ6280MxnATxySDTHkI9UcF5eO3/Jzr17Ghsm/xGLIb4SDzuseXzGN2y0Z57/kg0ND2tTrm0Qxj3vwG/avMWOHD1hA6PrbQYn2ONPHbKBkSF7842P7Tvf+mOb7Uza3bt39U+c3/vuj+3VV9+xocFRO7Bvv97Nu258vW3esg3dxjWvhXGne1goA580x7gO+PPCRNm+gSTmxHiiAsyQnlKN4BpAwUJGESmm/kus3yGiC/Ou9PjKjqi1IOdh4hVqia96sTd9bE7cn7SXfvJzm52YsUOPHNQw27xxk83Pzdv1a9f1rOy9O3ft5uXrdvbMefv43AUbGx+1F774Bdu+bSs21YM29aBrfRi7B/butNbAPC7Ypu3a1Yu2MDNlQ1jkx8bGbf+B/bYX1Iex5vOHrviak1xC/8Evpj1TTK93Tsz32KeBzAOyEwcaVk6ynnwQQuEzQJRC5GZZUoxrgqNTjz/x/BT+yceqHpG8bEbSqYCsgu1leBHe/iqKbQ8+bxDxmw++R79/oM8mHty3J5942vbu2Zv6h6bcWJjtgx7/x+Pm7dv27gdv2JXrV7BxxwrGb/FgnI8PzmOtGRkbtUceOWz79h7w+nNkprWOq1r5AzWcp15WORfAZ9aS2nsd6mgNDmG93ZRSjt/hM9llRVYmgpWKimUVLsJcNuKhk8vncgGmWbU8L+J1Ipr4y1EJ74iHpTrA08gkMZ3qGTxFI9/TOfxRC4Qg5vpAX56IFBRhgI+N8NfbKBePkBAcoEGe9rLKx0yqRDTxg7Qxk5QjmZVD+CuaguX5AgIOhUB+91ZLSRFycxmvqiNRSXZEednBcwoUfrE+YogNRL1ZFjfZ6S4xnSrKTbZSWJCrI+QHYzPxlIYAich1WBY3t3yNYzxzVqLaJ0REw4+Ie6PRRxL702VLcjvMLZHqqs29ty3vBpGfTCfgpMZNHzZ5JAeNul33UcklgHW4hXzlRukppJJHCt0Yb4EQCbbaKm2uvcQgwuNcfFVflquyQ4J5iiR7KUcLdEIeT1qFNm3KQJVyfu7+UnmYL9ogeGkNg2Jc8FJHj5Mgh/XkPz7qIhh5vLPICyg0AQXdBA9FOTmC53wdpbOUVGYiFcThm8rkiRAu4EJwDic/gz98LhvjAbJ8mweHDEcMKa/zRmzAd+3bZs98/glsmrBZv3bH9u07aBs2btTXwI8cOmBnz39sU1Md2BzHRu2wPfroo/qZdl6gsq484RYX4Gyc1MD8pTjSPIrSXTyQvs6mHCjqovZ2dyqURJUkinQj0WaKQ1Z9w0iRl+X/jojIw3p8WZKc+x0NEHlkKJ9RAhHWl7/yefyxY/btP/iW7T/6iG3DRvnQscP24otftGefPGFffuFZ+72vftEOHz1sBw4dtKeeecL+8J98yw4dPoCh1MIGDJvyTeP2xJNHtQnjoztDo4N2+PAjduTwITt86BF74fNfsGee+ZzeJsFx5esa/mproD+Shj7gUNCQYIRzgvOHccLDqMvDUkDpjOHtRb98nurmF4nxz4h4KOIZxEtMVTfNCy5dJM2Foh2qcN2kXEcPnZWBmc8xgnMD/z+C42Uj5viJE0/Yjp279aiY5gwplU3//FyjhUZrii6cuUnX11J8rTH/6ZH/qE+FtnXmvL21RgWhRvxo7mstJXkZnk/Uz2fMoq2USAjfaG+tYKmfEVj5z4IIniWyr7kFVq5JnhRgnDo5P9IMmyhklyOiF59+ZZ23JsBGmFGYEgzS5CjTHq2gGIwOnzxOGqiIrpVwRKiID34uFCKvX8pSqLubQAxIzyvlcloOzKeWl4FBj0CkXObTJ6Ti8Yq0YixgxYiNlYfuk5dJbafwYSXCkYcqj0Uhwq/i/cdkuIkjjxtK+iIV+ItFRJTuYkuZYJgMSR56hW+BkCkR/VfnB7yNeBHk5XqfkfJxTXj9Pckyg78Uea7+IYztyhBE++oewSOxsWadxYNy4UcKCC5yqjLB0J0vkhhdirtuQhEveWU+F0HXIcj3fgnCxj8jbcAKh0AqnyHqRgMEWBITQpaIcphOG3hUJitdFL5F1YIIzwsqUee7OBd9xDSGOF44npQhezpZJcPtdsvaelSifEa1n8/IFrUCRycnpKWT+klIRhOU4kGGkkyklQmIjw0q0uwzphbmZ7GZnbOp+SkbaA/bfP+g8d279LnbWTS+UnCez1ryq1x9bUsT2CB3OxhXczY+3rKtm0fsVz/9id27dtG+843n7OyZ16y1OGP/y5/+M3vq8Uftf/+//Gv7N3/6h7Zv71bo6rdBVTrviPOrYY0vNRX6wUuQb6p6II9/RnCTXqfof4L9k2paQ50rLzP6bJH7lMeXR+nP0lpkdQTRJv+pdXh0yI4/fsz2HNipr+1HB4ZsCOeObZs32KPHDtnmDWN2cO9uO4qN+LGnHsOG/LBt3bLe2twkzeNCEXZHR1s2Ms5/UsVYgW5/e8DGsBnbumuPbd+9x9Zv3GDD2JDxzTLcXPHlyextjvRuH9cpxHhVxbEgPnzjWkBfwdZP/aeNXL52/MMitRfbftXtvzzSslUZ28WFZEozjDjXvuo8yBM1pHZZbqysru2oz55hPyHOuUn/qIs+GB4d09tHyNdjZzQp8r7x5mIv9tss31KEi/h1w2MYU20bhL0BrCf9vHm2yLey92McjVln1t8g5N5BVzdbkg8RguiC6gdafiws5bt8SqwBXHU/JVjqZ00BdlYQ0SRbJyLXy6kJTTZWQ0Qv/hogFRxyVZnCAQNSodKJp14GcRByoGBgSU7ZPmhKKlVWSwQ3V9QnGHCwksc3GfCNBoyzPV2Hi56XH5scwvNK0qTpSa5DO7FxiwWRKOvDtBM3lrpjgSFc5veSjbyVKPTKMaONpjZwjJfjCJIq26dQ2C8XCLeToUgz9C1K+OU86qbyUE7oM2RblO0Rel6Wy0d/uU4BJV3WE01EG94PTPOjPiEvcXTnL23uSmJftUS8W+1jZN5bJ2TwURws1Mg3QyAuhgUNpJDSoZfIsTSP/8HOkC67306MhgwORbxOAuOym3TEWlpWlXjXHiGnJUPw3FQu8+mIiJZnQfkFLhztrooAAP/0SURBVJFKBI/N1q++d3m2Bebm/FySAdiuTBT6eVglfsok41laSJHgYVfL5yY5B7jJn57mugB/eArswp9F/sd/S++npilth6SrkhBCj/O93Wf7D+5Fuy7YOyfftEf277JnnnnchoYH7cCB/aC9tnnTBmzCBqHHevpaQcgNGSNkHOaTfaZSnBTzSmMblM+x5eAyTeRHH/duy/vK+0sXAIjnOmV5Ho857fHI/2zJ5wiiDXk5USbWkoK0Lpcy4T/7waM0zAIw1JRPef6wkJMtzMFuFzspXPgtYFO84BdWHVyYzXTmrIsNFG3x7uSiIY+bZYwDPmNPiyyWdyw5dvr6ubbM2dzCrHUwD/lNBXZottCZt7mZji7o6A3txbOzyWvxPeUeC9T/LIn2EaqNsvCzJtoVqT5VqpTJud9CG2KMRV5Q2depxVKaEc4N2UlgnOOUcolR5Ie9lcjLYFne+ipPN618PyFQtijHL5Dm+W0xdeDaptGNtq41bANpLMks9yLo/+mpjk1Mdnkpjwuu8lsLyYDX5NNyJC0ES3kerhWs1f/AYKdw4pYdtDJCh53H54BCt06fFdjwbMag1SB8oO7DdRyB7veIBnB1ECi+ikFB1TjxBHxSOZ+Tj5Mhf1VY1WeP+2D0k0y+IcyRlxFo4gWYVVaBcmHTycvjnWFc6qaTW94GvcAyq3VxnZ6uKNsnbejpBMq6arPPzQbLJt+pBBOkenlBBP3xjXzdhbI8r5ufjNk/pU1u/or68M6BfiaL479urTfKujPi5ehrf2xodeGDuPerh+RRVq+R6/IOv7/qr4KoHiP487sZSMI2/6FFvzCG4nyxL8G6cNx5ncq8on8TKzY4ajdQ3u5FFLKRvwRJoSmrEWpbXtCQGM8K/Cwhn1E3biJUP2931ip8Zft00z/CigdfBvgsNDYxLkrfcv8invOomAzmoMGgRsAGs7C8DkCGI2H9yBhOeHM2O/0Afco7133YYPOrfX8O22+noY+kjfEl6rcW2OPrRu2f/PEf27Gjj6MOQ3bi8cftwMFDNtvB5gm20ArQgrQuwPkjPCyR7tFHRRvh44WNEXFFhTzehBWbQDVxu5wrVZRpllMl90PjWM6zf2PD82kRNmAz2a5Sb4RPxWaf7gGaO/zIR44174vZ6QV779TH9vOf/9ZOnnzfpmZnbQEXzF0sxdOQv3L7tn6YpB8bZn7Pgksuu37xrP3kb75rf/fX37O3337f3jn9kb3+7rt27uplm+WrHlXegn1w+oKdfv88EtBtsb+5cZq2C5fO2/d/+HP7y799ya7fnoBFjI/ZaXv71Xfto9PnIM+x5mPM4fUo6oPQ40wsg+h0NRsOQb2grLzc3w20BIH0zRJIfZXWw3kS+stfR+k89p+PM66VqS0KxEaYzVPyyZJOYrl9jxMqM9FycJuU83HkYwk+gfQtpKQ8n6C87tAjox+jp29hwBaxHvJtQRhQEFiwuc4svy6zfqyDg1z7cNHGb5tpQ7ah7OunTArLe1mCOnm9wl5uK8fg4GCKLYWvQP/DgR3S5FrqaTVVr+Yinx3FMOQZRrwXQq8XrQa9fOoFygcRyU/vYWctB4qHLAdxjThQNVBcukAMHIKiAedXJ5+b98EWVN51qeozrjQOy9lwRH5moAY3kfLTSbreL5Thpk/PZdbKbYL74D4FQmWpKuzxQ75WNJdROWBxoxCfqnLyNXaVxe6yirw9wq+6FMvyu2IoRWWUEgWPf2KncpdYqSPkvEyPK6Uw2lX2sYXidshryw02ffGLCi3iXd49RV9QFQGXS6foIQKZyXS4GXX3MoMc5PvJgKBG6ZmD+XEnxBdUcRFEm8Rdc+zxXBfxgMtw44qQ/VJmLUHYFuhvSirM8x4CRRskIsJN5/nFLXn+vxEc674RYvvEhS9VSHyt39DgkOrFc5Vs9nSRGdzWsIdqQj11Ssg22pY/4b6wOIsyOzY8xDHSka8cJxwlOjHxQjhmC9ToH5/Z5gZ7AO3P0cUfsHjy6RPWGoQshLih5tfFqh3rw35kFHUnK0Bby4HZWh+yNasJ3t4MU91WiarNJr1UbpJjPHS8zCjX4w+P0E82FLCcnJaD+6V5wQ6hPXw0l2EXMx0xH29d/nx+d9Fee+0d+69/8T07f+W6dWB+eqFjU52uvfPhJ/arN05iowd7/MYDBvkc9Z1bd+wXP3rJ3nztdRvftMk2bNhiL7910v7Dn/03u3D5CjZKLeyd+u3nL71s75z8CGVoxYENeIJNeBvj6tqFG/bzn/4Wm/T3NP4Hh4ZBozYyMoJxhxGd1gPVOG9Oto2I8ZTuhdQ/FHTRZWQFlyuwovxDAnZlGSFmRK1HkQc+VkTvL97l5WaTGsV4k5RC72vXY1jOj6pV5ouoJKT0muBnAt/8kmgu2VAAn9BvCrlwpTJ8Q7+AtQD+YZ3xFx5wHcTFOZj85+6hdgsjZM7ara7eaNNfnDcIt+OUUNRj9ZAF6PFTsbVKaDp9OjxcwY5eetHZvjgvpfpACOT2wkYv2Ryhl+vUKVD3memgQF2mAY0iYHKQcXCRsIhgtoAHPgdPZQBR1Dcb8czsEjcCDQOLJz+dACOrmIi+SAXIjhNDUMpRPDctF3DgP+r55ieuWN1m7gXNuL3E6IlcwCdrlXhCxqhY2ZB8IKJsT3rbMert4e3i4FKWYtLBgoTh53cxUbaIcZdJ5oFSvzpmWWYqT8KFguBVSMYQhp9lyAUmtEIuLbhMBkuR6jxRfobSD1/0EtN5/JBZuMcNkttTiBPnfBd62YOA0QwKuXFSCM2UT5uZQY1dlkeLRLQ94aHHi/pmebks89k2+UaKRLPclBVCGWQ9NQ/v8oQPUW7YkB3xFRTTT1Jghg8Pg16q5HtbEfSBPJ8//k2C++XxMp2kdZeX7TAPZ3Xecm8Lctsu77xyHhVgdrJZQRKBO5hzPJBa1l0YwMXMgLWHR63VGoaANy7XAf4Yjb5tgq+6EKYBrgkM4SechTjfa42TZBsyA15nlyRxow2TqWyudUTUuY5efZK3Uw+Rh0J1HNA+4w0FQEZrdUahp/o2V2fNKP0JHyIe6eVAJ0AQZQxeYn5gY83n/LHW9WMy+/qHM/Ngy25NPMD2Zt6OPfao7lrPYaf98ZkL9qMfvmQXL1/XGKQr+hof4fWb92x6bsD2Hz5huw4esJ27dtjU5KS9d+q03bh623CdZpcuXLFPzn5kV65ftOnOJKz7He4F453CPtu1ddy2jQ/aG7/9tc3PYYx1zfYf2Gl79m2DTFd3P+e58OT1TW3i6zrjqf1BcrAO8pr4OUIm5BT1tPeBsz8VaKOw7/7rGeYUl/+pHtoDSMHPWZw/7EPvSYfGGUKuD4SPE/J9bjiJpXhvuKxiy8pVweLoslfM4eqlDU9zTYafWEf0TTE22DyZsGYtphcHdIHV5t1jZM0sTOHi7p7Gq25GyI4MJeTxEqUXS1GqRyTac+3gavgZgS6vlog8rFOA1eJGOyidGRVn2KSHkL0pSqwCeTMx82GIqKcdGuQ8A6XBW8rUiYFGm6PwN+VpswBvo6fFB6nKmVwC2ZKMSJLhRiZs+MR3cjB0El8LYilPVOVLOM/5pYvURZonzaRH4mIQmyKK0j6plKHuKmnJB23IjS5Cxv3kBUH5s5QIrx83KU5FfSEQ/uRwfxUDMZPl8n6Bk+J604grlnWKkMQ2CYpyynyCGyYvw8ETgcP9LfMQFnZpg3XHmUYnFsQL/tJyENMnQB7tsY7lwstDlMVc+hU0gHw+B8w7RkhKP+x56Btr9DWoBRnGaZMmebL0k0TUDfLgex+EnRLhf4Bx7+N0B1d+p8dZMmJbatON/MJ2siUCi1+j8itVRzX0Pvd+97D0QUDS7ZJoOrO9SirLDB+Jcv55uV4/T3udqOv/5OnzrQpubDEaOnz+1eeDkIpiAKs6luVTJhH9km+Z4fBVefkJHb3Jcb/AX13jq14HNSYGB0dQLjb5SPjXt3Mw54/Y0Ibqjj+tC7SCtmV/lG2AMYMNu9IqumwvhoqK7fF66Hk5uR4RbSrTFRnlSsbhcXfJ9ZtJYjX4JqdJtpEoW6GH/NBWTmGrwqt+XCrjQ0iED7n96Bu/ocC0r3XxRqWZmTm7ceemHX30Edu5c4u1sflpYfPTnZk268ygy7Hh6W9Dtd/mEJ+F3Zu37kC13/YfPKw18/qNq3bv7j078ejjdnDvI3brxk27fv06Nky37Mb9S3Z/+o5+Ln8eY58PnEzPdOzYYwft6JFtdv7shzY70wXNYsx39Qw/n9PWY2gIdf1Pv1OdHFHHlAyQkRNZiQQfCBWZyA+Zsu2Ch2Mm/1AU1hEv65CAdMwfEuMukfRiOBe2WI18rXFIOtmnWDlHSsLBhQuEvJNQk1mSL8Sa5bKRpyLEYLwsU7WCzAIu4g3rDP/XY4EX7Xxun2shz/X4a48N2uT8jP/qJM9TXkiGqr9+DnHbdSJUfgGWQT7yla7bXhm+gj8UvEgHC14LEXlYz6NtLvxRhlfSqZdexi9YoR+M0M+JqPNWS0TpGzmpnxLq8omqQmCBl1MTr4HPr0/8jlbKy1AfNMXgTYg0RWITHAi5kFmOCNf1eLmxqev7nbdAyWecHJ+AayMcAE6Y2HiEL7ntklw+BRUwLzbdbNdojdAhGCWpDAowkCAP6RELTKmCkrzugBcUvpX+CYqXfLfLkHVi3cqFwfVcQK4Um+JqGxIKFUeeB7JBZu5LIMoXj2zFIS+iBOYl/PAo7XhdmSkd2Qchrs0sZCjLf9IjVDTgZcqK4OVxPFbbSDKyGYsj20MamYxDMlEA9UKfYSKdgGFQmzxu9pGWDVLmj6OajvKizBRU+Gsn+pvqhA2Jk9vMLwLZ/xzjPgYQ7/LZQ8hhQ6pugK+8i807Od6/iVIeiZ/EALzPPPS+QWGJPFmkyaBaNv5YBGl+cdY6CxNo0wm7f/+WTUxO6lGCuTn+gxvfdIKLMp78IKxhCmVtgNJ4Vn241KebKNW2aSLqwpabShTjnlzGcyp1A7mt5Wh1ssyj3+E7eNJzIqI/CluxzoTsZ0E4FPYZr/AT5fKgwq8U15xAfyABDgJksP/84TCMK769g3yI8J3Xbch/86tf14/KtCD84PYt27tjkz2yb4fNTE1gLExbF5tvbsv1wyTdeduyY7vt2LHV5mdmbHpi0r7w3LP2P//pv7AtW8ft5u2rtnv3FmzIO3Zz4o49mJm0Lp/zXuzaVHfOJuY6dvCRI/bkk8/b7r2H7ZVX37NLl2/Absdd1jjyOvnRibWIUEcGflC9vbqeDvIP9JmZ2sPzPCw/LlPYDFFBzE9BDu8nzA7dOMBcRTn81UZ/RSXXM9avrttE7l7Y01hRLMC2YJ5zy/FU6ntYTeviP1uXdaRORc95Tkqk/ATEOd64PnucfciL+C7s+xrHR8z0GAzGEe3wMcVZXMTP8p9otQjyYW1f1+hLlEd7IiBV3YE4kxXiIYUlORPWFNYR+b2QVte1gqM5iGAhD0NEEy9sa3qmMCfm1fVCl2jKCwrdKKOe34uIPB5gOnxCR2Dwe4eGbBMBqdOdhUNBZDKvuUMlU9jghMu6UFmex8Hld77I8snjJ2iPB7ksJzAHpA/QghkE1PWCyk1NSqfJFmzaDfJB7ycjgvIsz231LqMkt5uT67tugOajvKU2qpQ0yjCiAHMpUvpLe7Trd0tJWviwCHh+ENu92vbV8txHwmUY8XTA68AyPJ2pVmzprh8WF54E6bznJRl81B+Vfvf4kgILVPlcPIsTL3UVn+cpN5VYtgVaxpUQcJHk3WK+PUTP0dXGASQkKrP0KxIZPI/+hs/iZuTllXUDqa6JUlwy8olaMiqSdqHrZXiW1zme7wyei4e8UxOP5POgN9G+z0cvg27xDrCPMdqEYbSTjy9/i4ju4OtkwiyvO9jyM9oi1rTypMskQlcDPOJH9qBvbiUfBatwBnkalPxxq9RrY3VetMn5SevgM4PNzsT0lIrlc7iaFygbMfiNekEDtfWPjLDUVF8OK+6+VwHWPR4PK/oa5N9wlOm8vYMI6lOdydUQobhHhXq+I8qp5nl5XibJfa/KfRZUR5NMSe5rjEMxE0oZNhLGCGhgoWX9C7iIYz0wBj88fdq2bdqou9B8Xu/q1Wt27uw5m3wwoW8zpqZm7f4DjosBWxwYsHtT9+3mg7t27Lmnbef+PTbYGrD9+/bad771dTt0YLfdu3/Trt+9YXcf3MaGus/udeZtarajd6jz1Yw37tyxue6CtQbW2cH9x+2LX/6a/eRnv7YPP/7IRtePYpOFkahvNdm2HFURS1D9UGcdHUz5mFBs6Sc1hLcTQ7SV0tmYS/m5TQ97Wl3xE9q0rb4B9OYNdofKRNmUUeW4DnMelXq9yVU4h5sQ4zRkC8CPkhdxT0tcqPKFpKf2UdzhbBwSr8wHsY7JpvxBoj3cb60h1JFvmOE3KTj/cs3iysJvI2fnJhmzNr/FTOXJVrKhcsRL6SJM/Iy8XymbU6CeXh2aW3tF0MHUEkWhwVsLEU3xnBcVa6K6fOhEWEddZi1E1ON5SNAnIuR6EDtYnZzFCwJbgK0leYkKPZeMNIaIPAjiUeIJGrRLiHwfBoyHJqNBPDbr+sku4kSxKDCdkcs4X5vT2JgVPIZMh+zyBGmVEyj4hT2XiXgvcl0F0q0j8hg2U9hhokx7XaI+IVtSoCkv9D0fDNUjzw/CIdXR72bn5SGUPg4KXY4UOowGlTLeJwWUnzG0ADm48Psmn766Ib8w8CWfeybecWEYY7O0xZAcjtFyHAkK3b8Snh/2nTyHLkk3GLIdMmXc+QTTYcd91wdpXgSEnGJJL6qdVZ+Zy1CSIRryvWwKpVDpkHXfCigv+cuLFPqDT3HnkSoUQ175KAkbhYT6KVOWAI/QRpnhNllOTuFXDp2AxEY+N9E44S3MD2Cj30bbDdogf94Y5Q62WjaYTuac6/Deu5slJdtBbFTapWleQ7BOfqJbGWHDpZfazgkHDympuFiro9Tupb2lMoGleaUeEXWTzSWyqyc2KRt1aV5vH4MCeSvnfgZxDPFCempqzt44+aa9+uZrdv78OXvzrTds156dNt+/YHenHmADfc82bN9i/cMjNji63u7eu2+TM5MYFx0UMo8N+Cd24+5NO3L0EYyRIWtpHpt1Oot27twVu3nzth05/Iht2bzZ1o+t10/037l1G1eQfTY9M2/vnXrf1o+MID1ro0ML9vjxR/Su9SGUt358PTZm8JM2WQ+vTEEepDql/IKYiVjOCzCP642vOZ5mfqXNSE12lyENdFGPfBxVRl4Q5OMC+9OAvsZccyptRlssAetXo0DYIG/J5j3J1XWyqFDml+ss3XB+v83MTGBdwDhq8ZwCGdACVhT+2ivfXtO/2MJFIC4AocTLD3jkNmTPfasjr3cduQ+BJhurRa1VSqxsNCqTUy8wj5uvoEjnyHksO8oP23VqQpNcTg8D6uV+98JayqjXLwN62O8WLmMrVONkxLSK94nIkxTJ78Q1mwoe+7m8u0h+6MdJXIaVtxJ4Fch20oaAp1Vs/IJ0eZoT8vXVF+KxQfQ6MJ8hCAf3n6H74HH6raRA391/hM6SjOuXujnIckIdIz8T011Q1j3TzaIAy/Tpw3qr+CI/c64GiogKY+53SQTDsu6uEcjjRCYXbScukdtzirbKqeRHfXRUvIQvgFzESHocBFwv2yWEVCT3d8oH8c6L7rYmwbJsLJSUwyHnuQnKOi8H0/7Ngee5Re/jUpLc3GbiFuVgtGHMO3k8ZAkGjJcnDdjHxzd/Pre8vcHFGMnjBK2kIoVIVyiVF23OMnxD4/k0KZuyzSzkIfTWYSZfg+sbAMkAzOGzioPtIRtI/0BYgjKxhuVrWQilMNgME8U8kCsMVWf+S9qczXX5wrau8Z22g61+Gxr0Dcl8dx6boynkIXeeR9qnQY4DxNO8d5vggq27grCtdQfxuIhoJtpaIx5CJUDvoz2jvRM3EREhkecFuS79V98nnqMuuzLxSFdKf+pYqlNSQqFKXmlHNoOAexMT9tNf/tq++zfft5de/q1NdqbsMDbMt+7dtHc/eNcmF2Zsx4G9NjQ+bgPDLZuYfGBnL31i9+7fsBtXLtupt96xkf6WDQ9g7s51bah/COO5ZecvXLNf/up1u3lrwnbt2qtfA9y2baNtGBm2Ozeu28Jsx27fuG1vnnwNMhew4bpjw60+275hvX3hc0/Z8UePlxdxAXYU3c78jzoXbUWZ6NCA0tTN9Ryap+yzuk6BxA+7PajSV2A1yaBwzAPOUUeMmbjLWq4dS0nyoJgf9XyvGuevVnHF87lEE3UdfbI0UfqhZMEvZRCyMMQp6yjne8hFnqd9LXMW8sDTrz2iKaYxDqbm4HPfINKuxzWiM8t1pov1ro1zDNYdXJQlkwi9vcJmGU8CtXoFQVJt4t+scT3jGu11clobYoVfI0onqwWT34uIejoQPA4sUuTn9pso9IICeTxHXX45IqIMou5bk2wvv5YjBgiDAN7hQM9W+U1EWdpQ3Ae9kMlwoDEvH2D5hM3JVSNeUi6zHLF9GPhJmLY44KsUbcQ1hCQ18iWf6ahc5MkHh5dRhqxvWbY3WbnpCB/cQhFXnssWAI9s8RiHY7Stu5pFGZ4fE9Ep1GnTE4wtndwlUYpU8nBIdczteV7YYbz0Az1YEjY3+sGHgsd2hZz6wOUJj3ua5TAM8vwI3YaI+Yr7h477ySaVRjvk8whhfshXNwMKUicnlsupMCff6JabbfJCppQl8jTHunMrd8AB2iLVeY7SnttimOLiOnx+oC4pFFKQ23W4EZfL4yVkvycxP8YS0sWjZ6kfkhwFKULihoKvsBpqt7Gp5rOJGAP8oO/on8tH+3uc+h4hesRDRvq+boi4u4dd+uj1V2lgUwbt3V5nnfkWPG6hP9ooF/3JC5c253FXX/f7o+Zuu5jjGEB6S414HCeMp3KTL1H/OtXzHFVeTtGX+Mv4XsxaSSUpXtoPfoyPap5TDiaDF/G1k9QVcs7XqVnHiaODc9nnis/psOX57F8S+2rBxsbX27e++fv2lS9/3bbt2ml/+m//J9u7f7c9uHtb70Yf4Rsg5uZsfnrWxtqD9iff/o6tw8Xe7PSUTT54YMcOHbZvfvUrep/xAN9YwnJQykJfxw4d22879uzCSBmw2fmu/d7Xvmz/9k//F3vqsSethX4bH2zbP//Db9vWTRuM70peWGxbPzZV3/rOl2zn7i0+UzjHNUbhR/Jf8EHrfCVjfjglKUeuB+TtFUTAmo5E8Ir8FYjli9jurlgjmUvrWPI7+Z6X2YsISuncBSzNL33g2hnlNMkGUYch55AuhMVbyQ+EPBbzznmOXM7hafrNxw/9GzLtTkHtFl9L2saF3rQ9AM13+D8pfDabF9v8p3+smf240F+YxYDiubC062D9yrJLlH7k5PA2UVhssiNcG6j1kKgXxnQTEU18EpHHWUE/wTjVG6uOui0i530aIlg+43W/SEQumyP4dQrU0jGRPi3BpgKZTJM5IyIGkQ8oRQHP4yQimnSXI7WOTo7uRpnnC3hOXpaTF8cNFuN+4i1kswGdl0XiokDfWYecTwTPwTitMJ92ErsG12f9Y6LRTrRR0UgFgl/Iw34hp6BaXsQjTeR+R/lhg3EaYpJ5vtgyn8RFyzfWIm7KeNJCGD+SEvZ6kYNlBTnfNziIB1Ee+bBW4Qnhq44ln8/I6ZlBMehHIbEsUaxs15hfLIP5RMi6XMCjZZ7Dyw2xfLPsbROUpVnPzAR5spl4Ievx3IZT6dPSvOXJbTtYfz5bClukwibHmNfb26ZPzzwv8J8fF+ag7xvzTndWP9AwMzuT/KHhsBEoCluKcCbKLR2rAnycmuXDaHvUWouDfCLA5rBBmpntWhcnwT5urhdnMRb4AjfWiz7CLnT1KAvg3cwy6m2ydgqfl/BBbAtmp6TKU/uk9GrI2zGoWcbJy405m1NAfiU7RF1uteT+Ly3nYahsv7KOSOmPo29ouGXHjx+zr33lq/b1F79mx0+csPXrx23Pnt324udfsBOHj9j40KDt2LTJPvf0M/ZH3/l9+8Kzz9ieHTvt8KFH7MUvf8G++KXnbP+B3Xq3endhXm106OBue+7ZE3b4kf16E9HoyIi98Pgz9vUvfNGOP3LMhgZGbdumLeA9aycOHbcNY5twUYmN+kC/bd6yQT+5nTx1SucPTwGsV6pbVNY3lk5e1ahvAmSiHwN+EchxROJ6Akp5hIuW8isifFqCOh82C9leOmtErW6rgcuHL6V+1U6SETnKdSjn52nORfKIsC2u4voWDWmOGVySW3d+zjqdGT1OxHgff4a/bwab7mnDNb3+Z0CWKuXShsfpb1EXIeI5BRiH7qds/0+xyWaBqyGiiV+nvIJN+aslrtxN/NVQoImf+xZhnp+ne1Egpdl5IibzdEZEPV0HFxUMHE58bvwIXwx6k8v45iM2IcEnSpmlukHUky7Plrrj4Rtmz6duL8rtqBifA0CuW9wSXYI4iZX5Yc/v4iS/ZES5KZ/luI7HFU15IMmVvHzT7bzg0z6upEWse4y5QOg5z/WqlKPklXrS1QmPTpLIY50oW9omsmgWDz2vpOvl5PWQHaUhV+SxD0mRrvmVIak5RduiTEgmrvMyqR5E+NjJwTqnmGipH6Gf60W+h9GPykm6TnmacYkA9DktyM5I8bxNQj4k3BaOCvPHjcoyIi8R4jgkvtsjibckH/WIuOqa/OEz2BonmHsM5TpORzEmY5AXfnKzS1CHFEActkVKetyDjA94yR4b4CkEPgwODOhXnLvY+PNXGdvc/Wh+0FtIS9+1Cpup/My0+A9F0q3qq2zOT4DNUPLTOin5z57UQqnd63mxCdQGryF/LZSar0CTzGpJ+qJYY5jw9iKXm2/sa63VGrB2u60bhlwjhtsjNjo8ppDfYrRag8gf1PrM5/P5i438gaQ2n53t49tvWqo/x03/Qp+10E58+Ivv0+9f6Mc4GrZBfPr5iBH7iG0FmutgLOH8wmdxYQAaGPvp63zCvfSY5qo3v+B5nhuI/mGgfNZVnISU77qOPB7QTEgZ0kgCIduTUts25iXy9TnWv88OMSfWhEqb0juHj49A7n2e5zxPN5PyRPAt4uh/nmP1CtD+BV3oDQ+3U5f7/5/wmf9+XMDrlZEaW75GOxhJCQUe59yr1sVJ/YHytc4W/DqaeMvDR+g/KsJp1prTTVMupYuWWAaUiQYJelhEeWEjQvLpUzTXasvI9aJOgNzMbJDNXm8i5adQiHgmw4HJE4ps1nxDvhfHfGcFyIuNlvIom+Ie1hQK+EmEC6lT+uc3/rw5vxeWjyp1CWkQY+IwjLsmpR0keZHE/xKnCVWPkSrI0kKNE7vqkHx1f/P4UoQnRC6hdiDhkxcZZrxMpinh/JwcyvFoT9A4CXKsv84uKJNfqfPDu9TYCLEtSFxcvD3YToknB9lXYYvkFzhrgWwphiN0+W0C7fgc5C0ihkSMCydnpbJSw4iLvOSaQF7TScLHjm80on9p1seGn+S5CSrHZioTyHUj7RR3sGin9NVVS/2eCJ8Leep6+Q4K8ISP7YGIY53PCwbf6xLlqmupxbBG1OBX8YqjjHiXOKoLe3zlXepbtEHo6/lG2mVdoc8y+Jy7/u+CmxFwW9j89GNTg4mBEQSb4LIeAvQoo/nlFlLoSFIqU84kuFomh7woD55JdHSQv7yGrRH6pI2dNn9QBg2CkyB87HLs+gmac5z+B7Koys+KXTNoKrdH+JriY8XHi/cPS2PeZw8fM16bZtBHkiTkgvvz6bD2uoQfPneirTC+6AvNJZM+s9FeoAEORm3C57E59rGo8442xLTF8cA34XAt4fhke9Ae2h7zRdZTVdn8vCijeUhh+eGIhW3KwC5/LXIe+QstpPkctx4hwCYK/ShzkKEN9y8BxqN/lU9Z+tgAXYCFM4DikaSdtPYUyO0wntI8sho5sZnUVMuAbaVxCTthWaH8YPkrGHgosAQvjXWL+jGI9iDFuut5npZQj7bshaVtv3ydWJYeQePGWqG3Ay/U+P8n/EXQFi/WEPrazI111zasa9vIYL91cOU3y2/QGtz0LivXn+Zxkequ+iYWEG3xsOCYeAjQwf9RiGiKr5U0PTJiw6KxRXkjM4/gHaE8L9cNIhrSSjJMJIjZgxggrMjW4QtLfSAxxoGqASwTVRnC06VVP1E4cvmSUmbmR5nnm52QqxP98EEb/lLb25BsLvS6ctUi7vzStpMj7DCaQqEqm+uo7DRxizhUwyfG/VD6G+RyylGt6/kOJpjOyy5lnDIe2wBjiMTxFBtsjiudcNJCUoxDrd7eN9HGtFK2t8c938kReSrUOWVmqhcBGcwDHj2kXRKz/HTmoi7BT2qSdHDKP4LKRaoWigp4H0Q8SiqR9BRl6Omg6gYOfhXq1XnRk5KviOrk5yjnDOFtwWcGmR9tA8p8waGME/AjTrqUo3TSKPkg30hTx21SunxzD5MeJ18XlTgRdOf5SAY3jLzIZR5GDf/7h1LcgbAetMUsHRRJYTXu+qCCzXjKK+IogQ0L8pMRxirmkC4AeEedQ5Qy2DAtgDo6WaIvxOcFm9twRNsm0zIbY9vLXC310lkCsOiqIjwiWC35+GrOC8JRFGW7H2V+YrOqISkZxRB+OuKmrYnfRN4OdfKOYr+kGyAULHTAh+fcbHNo+bcnRDxD62NWKtnHwTBxaEsfshAWPsNmP8YQyl7AZNAz/GCyHF7HerykVJDg9pwXa7nnU0A5IZGOsKcPGZ6jOYesqJUSkbfcJ8pZjWz24R+hdm8C8zPbn5oEFlYWWC276ojnhV5CrtBURo28X1dHDrcPjofoEr37nz9Gw5fU4IIdPYwMjlOOUZ4f+22+g7PmHNcO9v+CxicyZYM8J0de3tLyWUWOn2penv8w4Mx4COSOs2FYQRLj3lBrR9ghaDtc62UvynrY8urIbUX98npGSJmoa6Aun1OCxGs8oZ5eCeEniFdctasuHxAcGN5+WnCSAOP5Fbw2CNkAItvv+gwoXI1vPOHzxB42VwRMcrkO/7z40icB0SZ75Dnf/eJPq4YcQ3+lnC+0VVDP75Kq/myyjNiEHG/uE+/ElPo05eXGXVYJ1+C6LNvr1yTTBJbjbee+uX/+oyPeV/JX5YeMa7puL8Ix6SzJYyAwP3FRJ1J1LUnyCfoPfgi4iOepPUgSK2UdLuPt4uT9k+a1Z3s01a3b5T+veAXzBc7HqAtLFv2ub0MSl+TfZngbkkOV0C3boo6SH7mlFDfuye8mHzhGSmG1i48eh7wgExRi2pcwA8QsgULgoxT9EyOpfwDzjz8P3MIGhuOZZTOvjZMNClD5HDf4tNot3eGhUf7C3jw3tojzZJRvlIqCCw8Z0qEgyoEnok/kEQiLNsKHeQOwnvzqYKM/3+ngBDhvs7P8JyTe3Qdvfg7Utdk5nB3lDeYV66o7/94/RRFCJbEmeN/0BsvhnGIR3pefprTeoF0f3+5P05jTHE4XQvQi1o3YxLtnD0tEhDRWz3fy+Z4u6kG+rqQ1AONaF3wuKQ1tchEGF67q2Vf5rOpyNC4YLOkbFN0w0FhzLdmWfSUTmCCx3pxjcfHKwtAuIH7DQ19I7kvyiIYyGbeT+NBnu/Pc4OcH+kG/GaSQoKzUki5RRJNcYjNFz0h1hEqY44HTTn4jKUtZsQG2R7R5tA9DCmtMsC1o8KEJhxRn8b5mRZmezczwQSnxlcGU4pwvHNPSLfIARpcl13dikkwPffzl5HmEZBGiFXy5QqKFjfTwwDCGFXSxtnD+cG3jcsJXh07ODdvUTMv8LX/pUST2dRqjPrfYChwbXkbZo04+9kgh6wj5Um/toNWHhDtdgh48DBEM2aJBTflN1CT/aSjsBdg8vAMTd2Hy+kY6OqdOkQ+iaR2YbgL5uR9BBMOwgzgXaJ7gdZLnoMsnCQewn8BI+eAlfML4IJKcBqAv8nme7oJJvrS5lJiXJkhyzfkxcZbqguN2VR/alxBiyFcej55HKWUBoS/f6BSkygUjCRFZPOe7LNL4Y9mxeSJpgUd/1alU97IjnYdBlIk2RYegEPiFceR69LWk4JV5tOF5ywEiojxe5dFeiuuT4plc5KOCKb/0g+Rg2IuPY0rHsfyUKcUgVyzg1MmJDkgmxi2JaSVTP6MfEqnXon0VJ5+VSPYSMd/HB8HQ4267iTwvxpEo9RFyUr5MlPmJuE7EM9BKi5BMhD+H0mSQA91Yr5QOHznmfEMxAD6/WG9xbqZsNgE339Tjf9PznwlZPv/5i8R5y3HHccvxRNmiGWQ/h6fLeeZ9IL4e9Yq1C5CPlE1EoxQjIU81AE8/Z4+Q//DIcTzX7ehCiGsU1yf+gyTB7uZG25/39zLK9kQ8S6+NqJdTNU9upzZx8pNwOVbq+s20kpyDkSLRKAOv0pjzNFGOwaU6KxPtlfXN+aLahyjbAmndGaQCMoLIoiASHqZxgX7jaGXbiaNO5djjOHLiGCdp3U3z381G+TgyiLQStO2PYHlZveEWMkQ9VY4sFnDZxFVG2VaJIYRM00f+JeJczqnICzmGiXjBkufnH7ZfSXl9kYs287WxtLVW8vZgP3gchWTlhFwdVZ77gfaS/3WEjV5Uwn1JfjTKkrysIs01go8d4SKQN2cG2i3Dyoe1ZQ68rm5EIKJn9fke9XmMG13Ea3RyXHrbBtTOaUGtV8d9cxl/u4m3U5O/dd3VYPnRvCK8Uh6WFSoR/NUQwRqUk9XRJEsiIh41z/M/DREM87oxHhQygZDJiB2uTk8s8RCkgVDKBiKd8dMChTOWEwcDFi7np0GZBpIPCIcPGp/IzPeJnGwmiMdPlk/KzAjkNcEnoHsq8qIKO9W4EyVDlnERE1jg+dWPFns2UrApQikMetd3sNx8Y6R44vvi5CjymFnA217/pIk476D09/MfJvxrT36trfIkEzbpA+uQ+1QSEWWIh7HbZ3zbB5msWyab5LnQx+JFPx1lW1V0mJN4Hq9SHWQ5e6kd+kNn82QJcj0ndKI9o63dEOySibh/0KqI+51uz18OsXh7nKGPVf5TFTdsqisWRG4eg4pyWU5aLBmvlEW9gse+51062g8Zzy9lnMRjdg7JuG9F/4Dn7ZH6lLyoh44O8nVZDlGtGBD2tmEaIXQ4NHSnTnkhwxHJvuFz2hg/GEM4dShuOLEs4ATD13j0kThnaBz5eoUjbCziRNNvfI8sM+LmQE5SEMoaM4y4zw1fo0CsZCBF1VapsmwLPh9JcPM/iKuEfr7tRBUasFZfW7/C1m7x/hJLVGvAhs+13KZCHQnIspxVk1RcE+GSPPI9yHjsy7LXyGuiOppkggK0m687kRdziX3dC7m95aiO4NXlnHjnj2PGyddZrpkelmsvAHkS9eIuMv+pDBVCho97hRib/JU9XNaJuNkW0Wa/2+RjQ5QlklmRjhhEan+QBwjBjwswaolHgjhLLwhOiSBFClmiKCOlC8gWpZHP4r0iBUKviXL4CG6mmknXR4FqXobBU6YLu99s15TWMaFucAXQVLRZUT8ZxJjHkeum+Guw6+65V26lN7zsVGQmu1JxygcVcrk8mIttrIpDA3Z3esZmZnHRzme0eWEPGh4asu7snM3MzbKC1ubNMxhQn7gj8ke+6eIKYwBxnX+VdqEIy5tvKzi9BtCXT4nUQkKqVSXMieiVDuT5yxHRxH9YIvJ6NBGR15dokquROpAU6NVmGSngwMCg4N3rIGToDoEWcR8kJUmlQjzEHdsYQEHIrMoK4GnwBd9t+6D0tZbkebEgMgze8kRwAOdjOPiE7nDpjlopUx/vnCh8rCA2UfIHIVH5aWr5SWXa8rvT1HX/UyWYCxH6pHykXce3BeQXGz3lNbfzEj5lqSDnM1J+yLqv3h6kcpKHvmwAMiMbJb8qU+YVZaVUCe/LkuoSTJUcyURI4QIpnvjeRvSbmydlFDyGBbJ42IuQclw0iw1Isl3kk1I/eJmuU4pDLskSnmSa4999YZyWpAee23A7ejyDfDIIleHxuIgjz31iHHpBzIMs2ZRM0sqryLGvySexLMmgnII8k5Yq9WGUc182sF3mXA5fqSdLqCdPPK0hzA1wtOHGRpZzSeM5R7IrME6iLabpAOWZTnUFvC2ZBT7bTkyzLr+SR3TdyCj6j222aK3Btg2PjWlzzXrpxgBA3egLn0+yIts0H+1Nw0yvnlKkp56vXzkPx0q6FwXCtTrf41EPBQjdNmL6qK8hQp63gc9xtkHFrjRKRLqZeCTKWImQqiPalyO0/JCrsQcUWrk64tH/tMGY/8CYW5RV9rEvrCLJMCPUAP3TYjAllmWGXkHhZQL1QPz2iP9QqccUkSsZCocMUKQZBgXyeNEebtv1ObarHy/XSbI00YtqoIafzWpIfrh7WR1SXOngrQrwj+e20CWHN4tUsKfJjxtIkW5Cvldw/cBq/IGMxKqyxdxG6POhJIHioZL0mcVhxlP7fLdlC3P8XYBheI/LO4w1jqc2H5cDzXe78Jc3EtgOaAOOxXkf22D4Go72YZW93kGRLn1c4lsGWE6x1YP9/xBgQeVVKitWDQnmBeWgTBDRFF+JiNxuk8xaicjjtM+TQ52i3BXk4vKV+WGW6eAVCDtJyEcBCPopzg9fyaXXcmUDIB8EGljMl+2SQiYTLeA2yrxysDURZCsfn6xFiHw/gTrltnMifLD7gAcXH24GsEHjV4V6ADAtS+6O/OLzdV0+s6tn7bCYzHc1cWhS5XMoQ4+2irc/yG7YC2I7xdgleZtxc6D/rkfod6AJ2nM9b1/WgWWlsELOk9+Jio/ynNj/Efc3UtA+M8jzkGnF5CLLdSrKwkebrPxT5OVgqqRCpiBwpZBkPOHxFMZbM4J8E+zkPK8D2ybv00ZSPRQIsfEhaCsQZbleKc+UxmiRT3iY60NKRz9JpHx8yo1Nar/IY0iVxAs+y/LFWYlKvog2FTIfhEiRlza2UlVM6il0nUI2kfKg10/isORbRthGjHMcgq/25sVMfPuS5g7HOrccC8a72ry7iPHCcc6xLNM0IkNA4VFGlCP5fPC0+5W3I8HNBj/gYk2atzm0zfTMnE3OzsKVls1hjnYWOojDBvJ9rrKvfd7z3KFXc6lhWQzLUTTB06slaSASdurk+XXe2ssgIq0W8oGR6uRwXgBl4EP4/FVU8Solu8hLIkKk66SuYVg5Rv8GlWsc7TuluNY0aHGMcr3VRZn76v6C4BA89riQNi9uINkjkU+WyyudbJq+UXEbXILR+9ow0TsEKB72GIMBDr3YCLmky6gmyPeywYcB98jtqg6JEzeHSkReL1LRblvzLJUjJ0sq+EFUjIHQRMl+2X4g+Ml5XaQT+cX+Uv6aCPpeNNY3xjFfCfc36hhE7+GZdOgj4MoFUcbn6yrqGpTJRZKIcop4xqsTDkmf34egbFSDa8/CTMcGsMnevGGrDQ7x/066Noe9AIcxf9l2oI0a9XWw5swg5Brofqu5VaLXO+oe6RJeJnkRKj/5wlD0kPDeWDPCQYaczMW0WSMRTfHVENHE/yyIYOgTfinV5ZtkiSY5Um6DAUIuLiRNbMZjoHs2kQ+AYiAAZUjVJJwmIHl1nWbiHV4ucnW+l6vBRnsaMtxUVck3Wy5H4mbGy3c7AUbDrqcjj9sCJ8WxSNMuEf/E0ul0QR3E/a0KdAmWVFWWTz2W7WUkks/kwS9MWOeXPvEYcfc98hl63ajLPYHnpd6jfwU5H0eEZRvm/ce4+kZyAZSHzZG2K/oKnX66bmnD+yX6hgboR2x86vLLU9SResnn5A9t0huHywZyPQkin89aMu3rOf1EH9HHHh+XQYyNRQ6MRjyw1F8nl2d+ksvHaWHLMyPurtI/XHDxuWUQXwWlx1GytiOifcGgBfeT/JTvbY2Kyq63Q05sNm4SuDHmV5Sk8KNOORrz2LwBjiX4wrvBfLSEzz3Tf0NdFuHPAtJ6qETtOmBzc6zHPE60vPjEJneRP1aDPFAyCGKbk5au2/x4NAsZYR1hUWzxUEe2act9wYy0me6c9z98np6ZtokHE5Jf6KIcls8L49TOvEhOZoR6G/Rei5rJdap2SlJ2hac0Pyl/1SQ7iZr8y2zmiHxCd2DRHjmFzsoUcnlIgi/oy57E9oScl4d0UebyhBJEPDKUDdlKRHvJdi6tT5JBxLmIcnzwnyPp1TwmDL8DyanQk3/0m/4iR3EvpwDjybb74vL+IVelVj7BLXKT3ToV9UsE4xq/MYbVNr1IKMuMD3nM70fdGMZHM0vzK8k8DNEeSEsRz8Pkire0bk4QAFQuEzUq5ZbmNZGXlafdPoMiL0PwmggHyagOaGtv7wVrDaL9B6ZttjOlm436nw8C8nzyjC/vW+ibwYYb6zTWJCyWImgXtp1cjQiemp9pEMsrxlIiHJwAv8lUxeDgYIo1Q6fItYMFkVDx6OiCtxoKPIxuENHE/7S0WuQ63gFVRN2aiGCYypOZLJ6Q3xnWV+lpc9CLQtbTtBBlOThgfACVaSdP1+2FnZBjOu4ARl5QoLTpRilHlDaiHLHhT8ZHusyjryBMprBV1o13JLkp5ZW7E5XDZgnYxREa8pvEF9bnG61cpTgJhT8qN9mQ8dChDzXCB6rQpSXyoq8iTRtOSCJkPvNQfx6hGPUkqOtyEiJH8kxzHDDt7UFeSeTXeTkFCh5s5HCfm+w6IgoJhXRZJyJAPKSZUyceczt1ZFUv40ne28YXW2+jZBEGw3Yg8vlBC3u/R7/JAYQUSYX40fXJIlGMnLiLL5CX9APsOd4t0RhUO4JkG6GSXqb0QKnIohxPep7LoV+V52OCJtjT5ZyjqPc9RyU3S3qDArYoeu6W3wZBwzfWkFe9ZT6zRtB6lBBEOfCUxKEIPY+I+UdVtSFAdwZa/Np2wEaH11mrv20jrUFr0QA30y4mPemCH3WJeMmrUqApr07yt9GOTBRpQpu11BlkrYYkm8nHhVdpF6Hy8zKdPJ5kM/5qSAoB3ihAUOazI1gVjhe2tZ+PXSXnuRnnI2T1meJfL6Ig5LgmMhSTYWo736hXbedERBigCQ1BRYgkraTP17z9iGhbzevUZ4TqnMjhei69OvKCFKsgtXIkQOkckIh++AWHE32IkHmUyuVz4iH3M+D1fDh4sSxfqRSHzz3ql8s0wftgtf54XXO4KvllTunfCqAyy8f8gobNdeasb7Bli0PzNrswhSmA1Q5jjzdMuAfQd9mL/TY8NKi1qMsLIRTEkVn0CT2RU+5PXrdKPakH23lf1tuollwVYtVdA9zpTw82A69GaC9sfhZ2Py1yH8KnJsrRlL8aCiDOHZqiiGcDgnEOBB+kS3uYrCDKafHXJow86vjGpJRzHjeTARW3HOQSD5y4Lu+PVjhfGwzk0T5R+poYgKcdkb/kijHZd//IQyh5P6mRuEH2Nyr4xia+buPH6yoNJ9jzOyHchLjfTvCZkWQ74PrOkH+8v1Kkk6xOdK5bgmlweUefX9/z7jTisSkJv3n3DwYgswge/WAdeVc+yg15D6uleH6A8qFTpSZenRwqo2gHb2+F4pTyLIZ9FURe6AmugACRYDM/SExf9H2T6GCatkkSK5DqBnKZVEDyJ/c5EDwvwxc29oYIjAGOF4Q+VKHHO1MIGfV6e4hjsuF2vEzIcfFltjhI82tJ/VAQFJEHFqCDQumnFNkxnumz7pDxqxHEWYZKkC/UTyHTGX+Rt8ch6AHqgiNGVNL1u9KDvFOPGG3SJfqrzZCs8qTFVqEGa0B43OFSJS1Fck8+qACA9Rwa5JxctHWjYzj5DSM9ivZu2cxcB+IoleMe7R9WWR9t3pRLG2IvQcgvB/okv3og2i9Hj+JWQNiINovx4SjHkJeZF+LrnPe9o7SxPAHSccN6pANRtiTv0bEX9Sw/JDzPSa7yIktxhMUHuuJTHglxlhKL9AtnCTm7CHFQxVMewXSN/KJCi5y8zXk+tyIEcRwjxKHglWC8LIuxaEcGkRMqRRsnezmpzhx3/GOINUDfEtED+OOzirKhzxByfITKGywBGUwmor9xIczyo68rvgDiadxnaZDPBbdTJ6JiC9AmMq3FMbYItxVrtNuTgyle2iyp0g8NRBkWLR+SHaL0qWrf7QY8r0Rpo4n4GBo9Rw20vsbjRJ3BPusMLdrg6KAtzOGc3J3Xt2iyhT7rTM/Z2MgoLvCx+oEpL5hJH7P2YWaUpRTyyzZ0X5kVNVBeqmddbi0oz3irBguh01GYarNGIoqqgHiS8BNFs3ydCOo35T0sEcul/yEJx+g89jJ3YNwNEInP/CZycQy1tDFLwgo0cBGlXKSdV+qXqPJL8paWLkLyHNXB6tXwPB5zG0SUG4M1BmwyAeRlyoK4OnEkGS/PE4z6xURhQKjacHmPV/OCF7bpj8MZnFxEpWz44s8gkmgvJ+SzD7SZ451y3mnn5oNX3Nk04+aMz6nyVWx6HRvbwsd++EQfIuohnfB6MK2rbei4zxSo1inivcntkmKBjzqlBP5KKuGNAW76gJMaKGTjZINEQSErSy4uUN7Vqeu2glzQ61zywoosCdRzfecVF12UT7ZlCdl93Fh30c5pgy0eQukiEXpMB5Vg2tubFqmnN39os+zPGFM+FuX8REuCVYXqM4QB8ggvWzGlA+JrTKUNgJjkpxBB2MAeG7Iot4+/GEoeNhFJhuTgWCRxOx5wfXiHI8jPUDRckoA6kI98hfRL7Y046sVT5EKngyHOf8AcsdZgyzrzHez3IM2TJuxEu9AvpdM60ETyG4JNeVWKNq3yfZ5U7ZfwViFrbVQtg+RzSD2stGxnOkTEnar6vSnp8qAODANIgvpR73i7hx5VYtfRl3nMQ8gxPZB4fEyBOtqUM0/5tFUtU/a9RFilgqLK4/jT/CJDA9D5TSQbSZdBijqC0Ug4gNjvHndebNiFlKfzHsM8D4AHdKxC9In1QUpptR+MB/E7ID2OhRSfnfb2dZK+Nn1uIf8gU7ZdDGVkFG0R+eKFfEaFjQYKVHggXy/KOqMBiiYIfk9997agPK9OpRyD4HkZRTmkTN5Fkk5CIZ/kmihqIytMYAC32gP67WG+K3ukParlSf+TBakuqDM7Z9bp2vzsPDbZQ1orkxeyGYjyyYtzvcZUQvhAVC8APS9QxlaPspQa+DVkM+ggKYqjG5+GaCeIaJL5XRCxnA8EQzZZPe/TEo581pKDMAfTifQDFRhARecncjHwUx5SPmCU4+oewgYXpczGUoRd14vBVg6TJj0fnDlRIsoIijyimudlRL5vOKP8XC4o+NDT8uj+NNnWHUy0G79aqueRAlQlSSe1ke58Fm1KUMfTZDWSSynuuj5WWKd4rpzxbrejX+vjD4f45qy80075aAuS893f8MU3e4yXlMuslojYODLpvGZ7RVswnX1c13V0siNPKySJAdNYErnZwUm9fM6uGKHSd9NRDslVlVf0AynxCsrS/PAESbki33W4sZ7vsu3R3tpcgA/yNq7aDTDuNfK66TGjJKO+5Y8jUL+oC4A4efzBBPVvWkepE5s+xsOWrCNkvUkE9dU+bDemJeXtoqZN+XrGNeoD8EZOm/8EhHL5CAfHMhxn4bLAD0OPE2XaU1EaSGzPc3+4iSYr8Riijhy783oeG2WCN4B0GyfEQWtbGw7NdWbQTPy5NrdL/bUQ0cTPqZdMnU+wD6J9yVoNEbmdkrzP4l3lfoEZeqVcIQPKLwJXRfyo6dgn8Bu2/R9PCdSBvkWfKXCdJJia3ePaZEs++xRMHEB81h9Oas75JyQTYDCfv40+g3BQPhRS2/jYlo9LICerBL/cjNtDzd1NUuJRQB/2JT9Is5zC65CTHuNeL84J9oOv9eQnuyAkvR/pQ7iifPpT9Um2QfQtv3jM83PSt5m6+eJ6tFqXqRNlHCGP2rFvQFVZmgx+uY6spow6VdEsEyS/1EY53zWVR6rkFZlLQHeZzz6UFMcs1phBnCtHcJpqLWCjPbIeF++D2Fd3rYNx2ILs2PCQLWCTvTCfbMOQal4rk/Y5dv08TIlSRn56qYC0q/pJJiTWgjTyf9dgJYLqaOI1oZf+WsFmo524ePBNR9V25AePzbYSEbmNBnCDU1Amy3hQDfkCF9kaUkh4OphMe9wHUSlfGTwFQp6U/GGV+R/ioubhRZ0oh8jjAbLqPpRwhtvxdGmDOiCeJBSnQ8hjmv4kn1ze9QrVhEoVe6Km1Agvo/ChB+EUBB9888FHQbrdWRBfoM87nu6fFns45nGoYbygWxNyW4GSJ74yqryg5fKC/BP1gAMMdOhNviiBVMBS8vHExZEnEYYYMzq5I1twOfcv7xTyqhRKiqVDhZ/SZDk/5GA5EeORr809Qt5JUoaO/ok7TgUvpUn5j0m4zRRH1L+ax64Wc8M5zKJehEFIJ7ve13ndCebWdXLiNx+UQnv28SvSpO9KinJTwbbm2hAbDC8H5CJAEQFgd8k4JkIP9gpd94Oh2gpzTmn+txGohUrxUZF+XMfOzk5Djv7iAqC7YHOzmAdqe84FmRCiboEsKkR+LtMbLrMaWUqwD1ZlFqDNYtw3kPuIWCIiwpBxSnxRzl+JPIheydceXy7YF6m/QkjENClnxh0+WokY/C/iIUcgxIWSf9vBEPDB60DcxxgQle9FSQTHNDcZBnEOsTTG/dGNkvybEY9TTyaE8NR1nSIz0vTaZ4LnsowqwqATWzTI2zmbH1rHSEjqkMtQJ8npTjd46XxeGZOMJ57klZfSqyDKlkR18COsyPDINGOse5m/Wqqiml4q61TnBym/gd9EOKi/9Q0C1xVckPS32hhuPh7mOh3rYIOsHkUTs/9bAy3r0w/V8MYwi0OPa3w6KvbhC/P8QkS5WT76jv1GbpIt89w38h4GaQZV8eDBgxRrAr2LKnwWCHs5/WOBjcyeUm+RkaHul0/jlaneOZEGsadJ7EAu5txpKQSR5yOhgtigeZxi/s9PXVzZxdV0TvmgCh4TvikqidCdr7wfFDAkeX2grZN5EBH6RB4PuIncj5QBxJ0l98PlGCKm/OIXwLjoc6GLtpQwNh06GZBc3nVXD7UHsFY9jRH9sEONwOc/oi0sdjCa+Eyqv1INNRWfYDuAmYh3HxhieUZ70h0nHjxex3K+Ls0rGbSlMkSp3ZmxjMEon3fc4+q/jrJvg+LkHPX0Ozh6j/OA39WjHPPK+rkP9KnoEx0B+RfkoEgsigUfQSnhoCVu+rTBjrIgxDL4qI7Cok1cxMcgjdEa4lJCDJl6vR4XcgpqTDpRyr9exoFtS3lqprJIbCP+4I7uphGyj3yU7X0vo86jDj7R5j6CaBHtyDnBYpKOfjIcprgO0JbGl6sBiMhuwMssa1UH+EXdXS+5KdAUN3Y8ofk3AvRxFtcaGOvtjg2uw9aoNW/T87M2OTcDX90XSFEBFugr24NxR7RPBdE2df4SZM4tA9qhZLm+rA5NsnQpfK4T5REUIM/7yWktkL/xQUKbTqwh+jEijQj3z+dfENYTzC2/G4ixpn9B5XykFb+LSh32SWxoOJadkMexrPHs5HrJJuzHt0pas2SoGXmO6o42YMOQz+WwfLwFFOWzbjmxntDlj+HEoxsD8NFrVBK91OMwtJ1IIA/EN0lSDzOnsOObbl+vfc3mo3tYs4t1G3yt53BQsg76ox/hUR+4boQR98dKfG5yLGht4ThQOp/ryyPGTcDHko8n5YECMc5ISIgX35r8Y8DrXvpXotpLdLWoDxMkZHGNbeGCfhCbbIKvcezM84eu0o/R9LetjZ6YQ3/dX5yzST48gvOK9BPggcKyCbw94jwVflDK/eX8LXmNeIj2ZElrhFzyaBFfK+Voyl8NBZry1kI5mvJJRIQB74zlSP1dmEgRMnMqJkXwODCZZhA8krP0lSM6OgYFoWUwnbgTS2l+PUWUAwiy1NVEdSo2W8XAS/IMC11srjHoddcE6UJmjVROeKbDVOR7eil5uYqHLLUa8mWt4C9PRPjTlJ9ToOTJEw9rhFyR0mhbxlkMuyfan8jjlC3jvtjQFFm+ASd/KVEn+o39zTT5yFFcevInkPzKbJDn1BuU08lbi7aXFeOtCrfNIU0foAUW/NIy4/65PjfdPmaTm4D74PUp6yw+ImR5+Z7n6dSoUQfIeX2dipM74tIq7FJWEfAp53NBTPH8o7/wE7m6q5b0F/SoSIxL5qU2gv98bEIfhqnMSlxHgMoFkF/Ux9PyU9bRpghI3AgV79uFLC8UuLl2W9hQ6EKG8z7phoPJTqCaqoE6ag+P5pB7rDfySS2cBNvtIZudmbP2UIsPT2Kb0cUHPrHt2J/oe/7jpv8jEzZNvqNCPIyXZRXlZfHgNxI/COtyQjSlULZ/IJdvojCwlE9wXODIMakxQvJ5wWLqOhWC9qqIwkTV7QRvvSQBcCRnumnOuT/+bUsQZd1v7xsf3QDHlQi6+oYmqLTNOaBKoJLxPHRBqayg4Mm0jgBVEbAv1F6J52AkI9XfifL+z8vQAEueM80y4XNs1EPeAb6X5knKeMwjOSEzNBUr8kpbJGellgz/0nguSFYcsdH0+e/tksPXHpcJ6KZAjReAGdlKBfUERWJzv1qszi7rUJOppwHKFH0PH4K8bYIID7190KpISg5rCy+QFrq8+DEbardt4/p1NjLctlYf1jgQrS/ggmZuftoGBlEeN9rzXRqQT/rIt/CPZS0lSaR6ebuDL18b0Iu/DKo9virkTkf8d0Flo5TUJLcSscoMA7wCpS2CeUF1vZwIdsZyREnKwhYXLo4UDnoSX6SuNCgNiJWJBnlwxKB0CjMlLxDx6kAn6CPTGNj6Ctht+KaI9woYRpFep9gAEnlZyxER5foAjrywTZTppZROyvI1fA+4Xy5DWbdD2aDSTp1Y59QmFdly8c43dchRvCRfMJuJOkHOK0Mi9Bl6mSSdMFKcRDmvc8mr5sPrVAcH+R5zFtL4MKzbUFnY7EpBJwlvSyK36fLwPj1LyDhtOVGWodeLGyj9xDcWO5Hu7tMmbNEeSMW5aq2MoGqaDEq5ZInI54k+0pIFqSZFHZyvp4v4IR/zTj/shLAPGQMY8/4MPmoCOd4Q0Y8caCNCE9BBXUjxj6rcMHKBZ/30dSbHj/wgpTGU7trHeIq7gJBQuITcWwFJ1Y3/OMs8OA1/010y3Y4DD5vpRZC+OIBv/Xw3bLqoYT3ZC0WlCstsHZbFdLRs5KuyoAjcLwfjDL3ObIs++DHQGoQbo9j4t60za9hso10wVgZaAzghDukrX977Yzl6IxFNaCMni17vgsAT9YqXRANcjxiNeVrNR+ilCcErx1xvcpRtU/pHYh9SzvM52tj35cVx2Hd5Cmt8sL0U0qKsNn7imxJ9W4KPkGzGZjZkfcxRBu2r1zeS8FEZvi56f/MijH3GMcu5wH+VTHr8NhAhq+P2ok4gjjmE6i4JoH4cS9BX7RlifBUEO/7+dqYhp+EEf5DH+RXk6xzJ84o6cezmJD79ogP4YzuoLciFZ/CvC+J9aNZL7W+8G81vdZMcy5A00zzXsx1VmpcLUgkqM7WAVxh2mGZ92Bret2od6KiOrCBloMsxvoD2X4hv8VicbDFEMs71IJZNW/EtVaAYM4kdaW8vr4t8QL4nPb8XBZrySIGI026gLlvKeDsEGGdOL3miKa9OLueybCuu1fNYL+bZZzz3LGBTPY9tdAd9S8F+H5f8RqGNfcXAAvgg3uXm+FQm+kH9pf1NkPvs5eU+eDpQzXMisiZaNTjC/v8ErF5ODws2VtmYvggFEZGfywQeolx2sNY4DE7+oxAnVuow2SvinwblIAgf65OBiBRFcyI/FhbawtkbhAGKxcNBW3kbLY8YyHn5ZbrkET6AU6IJygsd948nq7DdpBtl9bobQES+7CRbRLSJ03K+MaOZfOPZi0rE5C0W0YKnKBB+lf7lcLd5QH0ZxdHtOM8pB8vyu8hxAnMkWZ5IG/s4JBmWWu4nD2xvjm3opo2n2+FJLXjeJ3y0gf98yLb3f/qESE8gM/oHpG9eEEZbMe6U4vwgK0xGWzLtm2yX4QaUSgx0Nw4f3X2mWfjpm2b6L03I00+kFUadkEfbroS/NFdkx+2xhfmJ/qWkZAFaLvxPHMYdLkNbFd3EJrgh4JaKpSJbeZTjPwRprYEplSGlIOeU6QzK4skJxLqIPCPGs05ShQ2e/rCNR7Sv229DA0M201kAIQ3doaFBG261ke0nNt1tTMV6NWvlN6Bsm2bEOFgtyvZdC6gTRKRKCORxnPg6UpIyAdUe4hwviQo7DaAogirl8iWHLaNvBooyfb2OZ+ZJXlbEHfRgHsnYQMqm+ib1T9LR+C4AG8jjW2J8k87ZkTYwIsY9LduIRz6tqJ+CWJ6Q+RXsXE6yBMch4y7PT8Q5j/VLyEjrDTYQRQx54kAOBPHQ4sasnz/9z/8hSGug3xlnm0kUPMRB+sETcLR5R/GRZtzr5XyvDg6Q84sXXrTw5gXnbbIHCffBPyUiLiMFqOdh9IuTnBRyG71R6PVAnu+he9pLp5SJ+MpYTi4flwUoLsIBfcT20lKLi0jsoX3/hFaeX5jTP1UvIGy1OI7RO2jzRV40qj+TbXZSckHjp0IlX0CZOi9yTDSAdUmm1oRma/9DgQ2QGuEzQW4vt6ueTRRoym9CbhNgB+oZVt9MFHc5kMWx418Lu+jDIMZEQDYLex6JwU1Zxnmy9iv3vOAkmz6eLvW4iHHfFANSg6yivzpQ99OAC5rD/Vu9vaW+xkbNN3kej3rlFGUUE3ANgPqaED6wJL2eiI0OhC/LG0xtonHm9XGEDtPVOjDl49LTjpBzX/KNfzMoy/y0CUVYAnnuFija29vc54I/4uBpH1t1lPzchyjT86P/Sj7ai5lAcEk8iq+2xDzg3WWEvNuqxytUV/CwICfrEmW9+NYM1o3rrn/FLhOFjFNZLkPxIk5mqovXh0h+hwHlJ0Iuy5Eo8xTzTYE2BEqhbMjqlYTc1ZCPoKtfQ0WbJnndiWdGAXnTDJVF+/QHAf1jCL7KTsS6qj3kGspBH6zDZppv8JmemYQJvm1klgMZW422zfEGA++yagfk5S/jRQUaf/SjBu/zf0BUNpi+ZsScROkpZC2wseLmC5SD/pVrP+RTvV13Gd8bGwZtDn1/RMgRc5fjAdfM6BeP81uD4qIv6XFacr5pE8oPfZMLaWRQRjrcoEQcBD6/qdBFeTHumIfcNF+Qi5SPGbURbNOcl0T73udFrZkJxLzlmqW6FG0LhHChlEJXLaD+gB/cBPOn/Smkb44QtsFfxPjjLwTz7T6sUj/7lGVy/UntF34Xcd4AmOva3OysXNV5GvaUn+qln3inOFMwTGL7qK298p7PNmPBGksgRD2H7cG1g3MJfsq4NAowj+tvxAOu42lp0Rd3fkVQLOSbiMjtNyHkiFynN5a3RSrnVWmLlsllcy7wLVyggf5BvaKPb+bixpq22Y9c7+bmOzYLfv9Am1/2CaVfnAC+XsX6VQd5vj9iHkuv1jPoYeE9+Y+CamWaETIr0VoQ8mxQUvp6Jy0WToS62aOV/EBefsiC2CHofA4eH0DOR/eqI33iBmCP2asBO1mU0sugEOUBCgoAjiEfZMFDyEDHkrgQRejkUkQZWx5ePsltPiykH+VrEUP7IazPlbwE1pHEr+pzuBlO7JD20NvEDZbFuVwUvRTMaM4M/aWo85L9VBl5UdQrK7u3ExWwraqiTHCRSVERCuBtXbVlIqEeImuFclWe7iPFykZ59o/3kdvyPvAxlXQKu8wvywi+B9HHPCFFP5b97rIu7/3NsLRB00UVmQafT1nolA9evBJTj8Fkc1InSwq4pOumDYW+2SFDVWHdffGWDBFlA6WVQFhzmUp+qlS0DbuHrcq208ZGdlFoH+YiP4jGBYCfQFwfraDNLuukdJzg3WGA9XTZJYgyKM9oBVX/CL46i1savROej5f1tW0Q863VN28j7QEbBH++ixPkIk6Q8I/Nqk0Y9ZMLub3l0CTTzEuRAiWDeSJP6dgM5qV24FFByFfzVBGNiXL8CEuamDItEPtlSWZPsBSVpP5l73Kc91kXmwpuLLrzcxjT/OrAfZrHwNGdXa7ZYHEEpxEkr0lzc3M2NzMN8S74fKDIx48eJYGsiIWqnDmbx0Z1AH73z6NsdCLvEvoHIijE/9EXNhgnj+UhkxeBeuxFHN7hBZP6cCLuNLI0Qo+YRD7M0ePwXOcfzYYuiOOFCjxr09aCPXgwYZ+cOWt3795FlTp6L/js3Sn7+P2P7L333rXJqfuQZ6EsiZtqROUySkeCGzhvi3m7dOG8vfSzl+yD99/DmOVFSxsXkajDAmqh3ZuXr3/GRIS1G4QMm193WMVjQUHeIuQ531tYUeawEZmPSMxhIk/HHGG5AeWnONE0F5ZiqUxpu2p/OayurIDLsp176hX1Zgv5+KOkWoxtyiUO8RmMw4npKb3goYu+aLd5Yd9vfGvfxNSkzeDCiDcn2MFRJy/XiW0fRSnfo0sQukGuBCr8XDtqq8Nq4E3giPjDUKApr4lYSboblCovNMmvhoiwm4e57UDw2GGccHXSTEOABYGdC4rn6rS55j8j8WReIdqDH+zMFajs+HIQ4S+LO4FTUDlx6zKJpwCDMcuLfAah7XZSnmQYVHWWUgzwprzVU5TrcfrBBQjtKXIPXSxk3N8yr2rL9T2PNtg3zApdyrjfHvd0nSgftDQ/sDSvzku+QjY29FEvxt1GhLleE1GKeh4vQxByMBwL8q//fdPoJ7xoA9fLASv+AT/6M+B3ozs+3skoNhy0D0r2QifXZR39zgLlSxmC3aM5o36ijPNDrm6HyPlq04wvK6ozIwhBchXRBey84w2V+vo9ickW+iR+tKOP/+jIxiMkw7Iw13kXTXfykabd5MdaCIfMZ9jgyYUhjvo2ScS2R3uzrBRS3scv7EBWdxy5rgjkEPSZJGsppLyHBbFoRgmZSAzarvV7yJG/0N+yLjYaHTQo32Hb3zeofD4PvDA/i0036ibd1HZEbkr2104r6SpfMrmcMxVn32njVidfyynB+rEZ/BErfg0d9oLYRvk8cr4eQUr9UMqGHInp8Kk3QQrjEnGSbLGMPut0Fuz7P/g7++EPf2i/xKbwB3/1PTv5xlv20k9+ah998J5dv3bJfvD337f3z3yEGmGUcmwNYBuJ+frmy6/Z9//qb+zurbt+gcSxjzqjt1TreMaZP1395ptv28u/eRk783lrpWdi2TzyjWNUfvnbOOCS3bhz32ZnsR7Ahv8/AeYwxyfbAuc/tSzqrwGGUG8hYvksEza7MOm+4kIRF21qKzTxAC7a5hHxZ71bil+5cgUb6jlbnJm0y+cu2cTdabTLvL3z7of2Z//tu3bu/Dmbmr0Pv2ZsDhN8bnEYfmJsqkB2K+YPyrx145q99vqv7N69a3b23Cf2tz/4gc11cdk4MIrNM/yjP/Cr3T/Mvbje/d5GXXiRyY34/fsTduqjD+C3twcts886IL22ObFZls9dtrLPJ1Lx7VBK56QLgRSnoTyPiDWOyPOaqAmx5ridZr2cQqcpr4mIFAhN+RTwNMYf1tcg/WAY+wljgbPywdyETc9N2vr14zY6NAp5/uAWLuoHBpFeZ8OtQevM8J38kFYbl3Cfw5co12NetrMCeZotozdioSyWx/5aKzji1wgWEgVFfK0UaMpbjprQJPdZEsEwmgo9792TiGmCIZYRLj5YzHQVz0UmNtcayD3AvF7UAM/i5IgwnyxLeXUKMMa0/hGkRqybD0zfAMTdMYLZdXlSQCenDE2yD0PuMfuhLCuHyywPThKn2MRRzykml4cpkSHk/JndPL2UcGzguc0mni86QXlemV6JmuSI0jbhCw6T8DB9PB6Lky88Lh8S4BQLPkmvi+OYh470eTYs+sZDfWAmNh1qb1DRl4ozcF7BFznEUug2nOGySics0aX/XgWgMKI42Typk+j9AsYD/1FLz1+6oE5wnMv8x0jWITOWAfXnbSydRZ0T9VgN5Yj2ZjnsB+aT4z6y7XnkRQ3/2x4E37yKlPK7NPzHRz7+wpNUad/zeSGgUED5crhGoUMVGs98LP2j7xGiD1rYcAy1mYKz/HEI3sGe11fu87gA46rBXtLz9zIMlGZlIyiQ83I+fWC96/lBsWEhyd9KFajnaZHajLw6kR+EtDfGEn2mvU2UAI/lRl4J55V5y5IUyrSmVArlAQ58//i9e/fsgw8+tLt3HtivfvGy/cV/+e822B7EJnAO7T5l129etb/+/l/bvZlpm4ISN9q8QJzn40TT09adnsCQnUO/cMcMPvT4T2NdXjSrjX3bjZMX+rZl00hj72yzM12bm5pBOS7nF5fo67kZe/Wtd+xnv3zVJien4TIsYyw8mMDGaHYO9tD/2HHqIoHzSuizyYlJ1OGuzcBPPtaBFrcZyF+5dsOu37qDTRXqer9r166jTjcm7cbNO3br/h371Ruv2Z//zd/axMRt1Ome7d692cbH19sUfPuvf/49e+2tk7Z91w7bv2+/TU127N7EvL135rLdvjsJX+gHxiT8uX970n72o9/a333vZ9hsT9itW1PWam2y8Q377eRbZ+zC+Us228UmfW7Wrl28a6fAe+ftD+3NN961q1dv2LsfnLH/11/8uf3tr39uU51ZrYFsZ84yzVYUxI9eVcg5zX/81RhT9QWOISewUoaHCSmPFNCFi3hkhrHlKNCURwrU00vhfuS6KxHrG3UiETFHEcvrCoQsP/5tBi6Q0KZ9Qws2NLpoY6NtG9K3dYvWxsUXv08bWhi2TQMbbGi+hQsfXDjSJowz9PNOnJeI8MOtqyQkGSpX5SPkOSG1OcOCnLUmlGepNYOqOYXz7mwVdC2nQJ1fJyK32STzWRKnB0Mir1vkEfW6ZmmKYRLpmU8+jK8sMJnNTIaVHgMpq8ZLpDuEDFekMNOUt5TKu6VyrEAuQ2djM0pw4PGQy1RJYkV8af7DEE/OZRu4faZ5tesnA/Llm/Lq+skpgHHfmOR5wQvddBWtMnL5sJFRPZ1RrpdTwNNu3ymvU5Rb1e1JtOdmBed7+QTbxi+ivM+Z5kLPDzVdlv3KfuaXsN6YbofkvilBvnTSXOD46eOvafpyRRl+CJ5o+RwuP7RJy7zzU7mgk2Qd7pdTHnO4fkoAylcdQjKRZ6Tp514VMgjplWwxDpZqzmzko8a+qS1slijKwp+/AxpEh5KYskQutxZiv9MOTXkdyePGOo0NbFy4SUFSRHhb+smIStyEse3dAC35Rsobm31MHspLofIKYhokPyCRxiHF1I5Ic7OgomGP5eokhpMe7/YsdDtqT/+1S6c5+kz/0gZLRciCX6QF6S4feSqQxVPWKdKEmjrLyylQ5TPtfell8QMeKuDj3kkVQvtwHizw9XXUk1z9Q1v0F/FEklKcZTkRJa+UrcsFFWA88dTmJLE8g8dWu2X/8l/9cztw6ICdv37FBtYNI77bPvflp23H7l32wUfnbWZunvd67Ic//Imd+fisdefmbPreffTRvD311ON25cpF++nPXrKPzpyzD858hA3obZXbp7ov2Jlzp+3KrdN24MhOu3ztCjaWr9v0/ft25+YN68A2xyT7l7Jnz56zv/37H9rlW9fs8u2b9qOXfm6vvv2WvXbqLfubn3zfJh5gU99ZxAUYi5hHWffsBz/5qZ29cMV+88qbdvL0h3YHvv38Fy/Z6fc/sB/9+CX7IfIvXLhqP/jbl+2//ecf269+8lt7D5vnd0+9bf/xv/253XwwCbqOjf2P7dzFM9bfxqb5zn3YvGhHHztqw+uG7Beo399+729QaNc+/PBtbNSvWBcXfj7iBu3S5bv29smPbcfOR+zu3Y6dPnXZZibMPjl31f7sL/7G3njzHVvsdO3i+av2kx//1u7dnbMfvPQL+4u//r5dxCb7p7/5rf38t7+2LVvXoa2nZZU95D9jz77TTAFXTYsDGsAndppuPh4076mpNOe66yVRwPMKKB7piPemKKc5j31YzY90E+W6y5E+qf6E63tZLlPWLzbCXMsEhth7cOBr/wGd4eFhXEht0MI3OT2lx4T42AjFWv24GCQN8oamlx1+hDlStQ7gKco1DXzYZZrnKPpCvuRijXeVMlwDuOquEVQhweuetFI+0cRfiYhU+cb8h6EmkB/1JFgeB0wMmrqNRBwQfI0WN9i8hSM2dOJul1xnmFGMgDpJ1AcFqdiYNFCOpvwm8oGNMpIeEXkRd5mMl/hNRJS+rt6POoWNAHks2fOZDn5ZhqdDt9pukedhNc/zm/0t812vnu+8knLU80oqdWm66keT/CqIejxyIVAqt6uk2LnP0a+su+d5fj82zPwK1xc859OG+6dSRIXPEND2mTrMUSYWK0YjD3NIhBMMv93hvQfmUMYVgkq4b5SRZMotZcV3A7U8HDNdL8lzfDYjrSozD2nGQQp5YkyyeixEJz5Klp9CP6jggZJP/s+RWXoVhIPakxt7Erji0wNdgJHA51f4/n5uZCT415c8UfTpn4Joh/2o8cDlSv1ESR5K4kfxVD6cLuMFsrFJQl5o0q7i4HV455qvJQX0LCsl4PPs3Kx1+rDTo4/wj6Zi7PDDdZEXfL7hpn6kU1lrpDpoyb8BoD3aDlq6nnoNiZxPvVyX3wbwQsAvXOKuZBPJEiJ1fi8KKB58RPlDKtywcWwS/GfWrVt32JEjj9nVu3fs1KVPbMsjO2yub9YGx1p2HZvl1954x2ZmOnbx3AV76ce/sNPvnWZD2Oz0vP3kp6/YvXvz9uvfvGN/8ec/st++9p7dnZyzielZjeUWjgP4vP/B+9g4/7nNzU7ahbNn7aWf/L3duHLeRoZa6Ep3mKe4Fvy7ff2Wzc7cs2NP7bNX3n/T/vP3vmuX79ywjyH/V3//t3Z74r4eQ2E/cNS898HH9tLLr9joxs3W1x60GVwNXLh02f7yv33Pbl+7a+c+vmCdqTm7c+Oe/eyHr9ipkx/Zji0jtnPHkE1O3LJbV+/aY4+esNnurL361rt2Dxuu0eEWNv8zNjjYb8997lnbuXsnNtHn7b23X7H1Yx0bG5uzdpuvucQcw4Rf6G/b1HTXtu7YZr//B99CfM4unb+ivr03dd/e/egjjemhvra9f/p9m1yYtgMnjtjtuUkb3rwRFzbr7cz5y9ae77MvPP6EjQ0Nq35E6kKQH/nYCEeOxj36kuSj0xH9H3ONQWy0tcmkpSRDhNzq4eO5Ge5jpYDgPSRp3CNW+smUQ20A8rmBEZfORb6OJX1JOvgNOh/V4PrRxdo3PdexmQ4IIfuHF5ztkQGbWZy1bl8H7ayWVnUqVUq2izKUybIQ0k3MD91EoC+J5z6GLPshaG1YuwYdaKQAPe41CFQbjwq53moQZa3F7eX8WQ7UCf/C76Be9iDPDtGJoqaj2cUBkEGd1wvMyzt5OfjAbYLfBateQQqxMUjl5PAyy/jqkAZoWhQeBlGFskxnLOdCTNpy4lZ9Jt/vFCwFubpqbQD5PvF7gXklVX2s5lXJ+4Tw9qKuLzRLZXMimvig2GCzTzE3RKoXNzb55ia1ByMcMzhW7BREeLz0i4h45nNO5CcJHtEjKC/5xnyWi7pzekhOh5Twg0C7+icWxRUoLMmZ1T4v+aobyyp4yS/VW2wvjSLsC/JF4GmaYp5izMRIzilkIy/CQCG3BoR8fHMlnxFqs5/SXj8IpQI5z/SPvXCHd7sJ/qMhHxehi7rzzfoUHjEhRg2RD7iixxNUZtLzMQR/kNQSB1n+U6P+sREnQP4zEm20+VPIyKerfLxlsZ/Pj8fJz9cI1YlGk18cLZDG0dOfBjHfvWbVcqrkEgSrTnIEn1TK+504tg832AgYg1IvqtpZnijuNpfmCXKBrYMI/jozCzY3g3YcGLEnnnwWm98xG2qvs/PnLtqVK9ds27btNr5+3GamZmx0cBh90bZbt+7b6OgmO/bYCTty9FHbvmOHnTp12kbHtmDjvsdauDhj301NTdvVS9dtsTMG3rg9sv+gjWJz/f3v/aVduXwR/Yf6wwm+G31+ut+unb9qxw7ut+OP7LczH52y3Ts32uNHj9qNC9dsfpIXT/3YEHdxEdhnkw9m7PTpU/bilz5nB/Zttxe/+JydePSInTn9ka1rj9o+bHq/+ZUn7Q+/8xVcXHRscvKWPXp8j33p68/YkScO2tzUXXviwD57+thxO/XmZbt9c8EGh9ZZp3PfPvzkdTv+2G7bu28XNmZDtnF8k01PT9iZM6dtANed4+NjuN7joyyLdvf2fXvj5Tdt/+5dtm3rFrt174ZNdu7Y088etytXL9hs54GNjPXZ7fs37dV337bxXZvtzKWP7Matq7bvwB49unLp8i3bvWu/jbbHccHh/wDJTowxxzbSP5SSkHaoI9WtPq+dSnCOUIbdzTHn8oVcoly3TjKegaxl83gOKtKUS/yHIPoa+w0vz3lel5QEXMbXt3KPwlbKhADqDfLd1wjnOl1d0LdwYbZh4yZrtYbBW7ApXFDyUSdur+IXZnOk1sS4zf0EUlx1ZpoOzvP8RA1vL9dlPJ1XXXIJhoaGUmwpuA42wju3F5hXDhsHeaET8ZxHMJ43JB3Ona7LN6G5klVEtcLecnZpry4XFHWkDG0G1X1gOnghm6Wx0SnN8rAauALFY1PWBB+81QHcjExOGx/eb+JdSC7wvZVjoiwns1ze2lAuJipXZad4as+8rozHhCYr19UmM8WLrmiA216KHuxlsJwCffZFRJsfUN5mK5dF2UQaSzVijuwxzjqnvhX54xwBibG9GC5BKqOCpYLRxnrcggyJuJw4GK78qpSvsfSFE7koUBsP/Gl2UDz5QWIbhF31Z95GzEwIeY9X2zHgLOfz6DqQTQymF5JJxTm/yE9jSYL0x4OSwGcoJaYZVSzxgV4+NYFSpaTXXT/YwSQ3irDDOz18E0proK0NtH7NkRcg3mAq2C+oqII2hkV/fzLrlOpcgH1BT0l1HyPNEEQRxjIx2qeP7EH2M9uL/+E/NMxffRxEOKIfg+A/1NHfkcFRm5+Zw3nLLwJ875AMC+FLRhjPq22/JoRuHEtbtM920uhLFGDbp2gjXJem3FqmD6aeM1ZmjVYNyjbLa4ozosHna8j8/JxNTd+zBzfv2fF9x+ypR59EFu8/D9vNaxPYWM7aV7/2Nbty7bbdvHvPBkfX2Z279+3HP/6x7d6/2ay1YM8//5z9wR9+03bt2GQfnXrfBgeGMLZQGMq4fPmCnX7/PWw+99r127dtcaBjL37ly3YHm/Qf/91PsJnpoDngz+KA3bp5Hxvr87Z/1z7rTnSsc/euHdqx1aZu3bMrH1ywzz32rG1Zt96GeOGFcXrv3n27ffWKDWMDPXXjht2/ecsWJjt27cJd65tfBz9GbNeucesuPrDJuTu2e9+Ife33n7WF9pDdvDNnZ09/bId3jtng/Ky98sqHNja63TZu2GnXrt2xX/3y16jX0zY2vk7f+mzauA1t1cYm+6Idf/QJ27J1G+qH+YTheO6Ts/baq6/Ar0G7PzFl1x/csUNPHrE/+ONv241L521suA+b967dnbhtt+5M2/XL97Cpf8/anTkbwm6ug807dva2ffNmG0b9+N5xjQk2S+pPPvfvc459xwDjjOOCzYyk+I3kFzEEx6/POQdjZWopfOi5LhEx8pxf5hF1VjV37YjyC0p8B1KoS54f50L+j4/+zyfyJE9ZdBbGfGvAn/Ofmpqz9sAwxuogTPENIyMIh63bwZqEOdDu5/qTHk9Lhce5JC6+m8Ac9RZkfL/lG/8w4n4pumaUZ981gyXmRNTTdeRy2QAUVtJryuvFy/mMc5FnWSuBsuFXTk3lrAKceOxYEk3opLjcFEmgeMgjkU+yHJSJzu9llrqu7yeSuEomyucRl6KUKsGycnjZub0YoE3ay8Pr4H4GuImLu8nKAry4ctIUPnhGAcoXz/8iTb9CXhMJoZtc6is5pXxZZoXEXB2Fj7QpX2t5TfwqEQglQ9DznAKRX0Xab6UyAoyvTK6ylE/yu9kkJsFLFBcT/FBOaeZl7vKuj96+QxGNGapSluTxol0KfrKV+LG5VCkuJr5zUkHqa+gg6u+1RZqkNORkAnx8tEmlL6oQeW6p8AFsjif/tkYsX8ChQ93Cx9CrkewmkhzrEXUEu/gWyJM6Weg5dsbBYX1pR34ihqL1j9X8HxBicHAQm3S+KZh3bSBPUl2WQv6ko8KIqmSAtlVXpp3H+UT4siYB/m8cfFuwNnzj2x26aL4uHMP5kBo2M921+S7t8J+VeFEPfdad+o1IbdgzvwqKsc+CqKcyol0rYDrnRTrKa6IqvAV6Ido7pJrsLSUeCcY8VfJ9nOLAFMcrJg7v5vEf7/gPkE88esI2rd+I9u5icz1no6Ob7dixJ+zoYyf01fr+Rw7Z6Pi4zWJTutju2qad6+3ClXN27fo127V9hx0+eNA2b+SzrnynNP+plr+YOGvr14/a8ePHbWJm1t7/5GPbtGO3HX/mc3bg6GOoo/8iMH99tGOwuW2TjQwN2+BCy5458qTt2rJbdxWffvZZ+yf/5A9sfN0INj+swYKthy9HDx+z6xdu2OlTp216ctrWD4/Z4yhrA+rx0ZnzdvX2lM33DdnQyJA9+cxhbLo34gICH9jfsW2Xbd661frai6jbdtuzd7ttGNtol7BJn7rXsn37HrXp2Y7NdaZ1wbd95z47gTbavnELtgHz+gdL/gPi6Hjbnvzccdu6d4u117Xt8JFH7Otfe9HGN6yzL2Cj/u1v/p7t3bPXtm3baf/0j75pTx0/aC8896R9++vfsCdOPGaHj+63b3/rBXv2qUd1F3N+ke3BtdDHgA+DogfZgZgOaATMVWalGdxA/Hg8EPNhNeRlZWn+Zfl1WipfzV8r+Zrh6xjTOCBeBIqUMkxy3kJXKYfmUFLlGtdd6AcNsPuszYv4JM024oXMYh8u7hbnrIMLN76+0huf8DU8kixLPnkileF+q1NA/BVf/fAQfZJoWqtFvs6vFeFNoA0a/3f/7t/93/79v//3/489e/Z4hZeABQXVsZwTHDjZoBPCfhMvkJe1nP0A9UOH5XGTzU71zq/aZzx8YkgwXvehnl4Jyc/oFIakxvZsQNKLQRH9EGnCoz4A8n4qZcjL7ZDA451sLAi+eodshFWELW0+MntEU/ll2Z8OtEeiPS+bPtA2KU5mMfjrE9fTynOGroKp4noO5rstpRRXjHpSpLyHhF+QpLHCXaKQCXhpS0B7sQHwMh25LysD5ekbCCf6Uvod7RA2SV4mk+R7sdFPVT8C0b6UCd+i7Zl2E7leaUv28EfvwjYsKYw2kwXKMuSzxeBqQcPJqNVu604GEfbih1XgjZckXUmAvGz6zE004y5FucwPkOcqRzxWM0miG0ES48aQfQRdZCq/kEM05ZGRghLKcJSxpch1KCf/ALV3CiWFP41ktjlEePear2DT5haZpIFW24axsRldN2pbtm23waExu3L+tF2+cMkOHj5im7gR0SYblmTXx40/Scs0f9CB7c04wIJYgB5pY5xt732fnFUb8CQjLYQt+HXmvVP20+9+z27wedaBRetio6a25PuHMR+/8O1v21f/yT81vsqPr0PUFKK+fKJZ7xPdsVKaPrI98g1LUuoBqIOSrwLswQJZ5PuNBSSWMRN90Rt84wx9pFEa0vcNGn9UdRd5oJ0Il0elSBlBk6UGYlaQnv1Gfp82wPP2YLJrly5dt7t37tv46Jgd2L/Lhte1MI9advnqbWyoZ2znzs12HfG7d+9jU3vEhtoDetRjcIS/wgnv0T18l/kA3zcMGyNDfNQHG1D04cTkfbt0+apt3MBnpodRx66tGxy22Zk5a2FDyU0zwT7rzHfs/t17/s3F0Dqb687ZQj/fKtPSW0jWrR/B+OX/eiCtdumz6akpm3hwDxumfhtdv87atD0xbROgVmvQ2mMthG2bnZzC/JzHxnwMY2tAP6k9MzWN5u/DBnzQpqZm7ZOPztrU5IS9f+p99Pei/W//539jr7z+GuSw8ZqdtQ1bx+wLn3se9cf6gopjBOvTQeLBg1kbGcMFwFBL/xjK7RsfmZnGhQUvEluDPsa7qOcALhL75vlcsD8HzGd/O7ii5EgbbA3jYhhzFEOXz8zr3ID+4sUn8/XHARLEucVxg3y2RxXsHRKMpbmwVGZl5GvLSmPbZRjjgWUtL788XD/mNRHxSMd8LvnkOb+c65y/WE/Q/x3QW6+ftL/+L39m929cwpjF+Q/jgxd5HJt8feLxxx+3//3/+n+3oWGMJ4yhsOOBl+PnF547nc//D0KOty46jzdd+NgJq99q8YYA/WE4oLWEcqPr19vOPfupUWB6etpeeeWVa1/72te+heRl0CSoA1KF2YsPCa+E28mJqPNWQzl65dX5vYiDlyFBP+PEEqjLBijTVC8ixdlDlbyMmFfkJ7A3U4d7VsgwnqXrROR6CVWRMiMGq/OTTLQD//jqIpGfGPSmAk526ZW6VYIcT6wgbnjyXzFjPiRSPLcRIfPDztooEGkvm3Y9BDdR9SQcfqh+kgclf5uA3Ip81NXlnWQjEcdKmWZ5ZZlVXvA99DEFSnkBj6e8ZRFKDIPoCxcN+K2ynO99mvvp/NREAHgKo1ynkMt9kX6KE2VOIC8D0GYGUkVhSJOntO7Fpr4iT9o6+ZDHdl8KyOkPH+ajj7gpRoEIsXlimmXjD4a8eBCL0H4xEdP4c3mEXFpDrxgnSjOf5EemlZdkqJDEcMJGuyNdtr1D5TASghlFOZIHhawotQMTTNNpF8PBGe6TsmCDzzqjn+OZ/rC5iE1AlzsEVZ4navL5F/puQ8wlFOsF7DDGUHHnsa1kj3OEtacfFGTfsjh8RrDp1w/iDPQbn9Ee4uv9ME55suRmhT+pz5OdzzXXZxnqXrqNuOoiXxwu05sElq+0txtdpg365HUo5ZtI7dvAL0mW3A7FGSZ+CZbl4UpwPRlwIrL6x4e9xj9VECf7/v62jY2M2qNHH7EvvfCsPfnUMRsbH8EeARtTtPmB/dvtyIHdeob60MFd9gzyx9cNYgM8qM32ti07bOvmbbZt21bbtmObbdqy0UZHeH7EWqKhsWhj69ZD9qht3rTZNq0fsy0bITM6Ypshux6bZl68uWfcYPbD1mbbuHGDDQ4PIn+9ngUfw+Z1fOO6JIsKYEPEy0M+kbIOeRu3bLYx6HBTzXE8MjZsO/Zstw2bN9hIe721Udf1Y2O2fsMG1Zttw806Nzkj68b0uMD4unGbw8b/PVzobRgfte/80Tchi4sEbPqvX7tuh44csueef053tLnlpR1u9hmSt3HTOC5UB/U/BcPY6POdy8jUHfTRdUhzs4Z2HWzzURqMaf7IEi5suSEbgJ2xkXXQ47dH3FyzBNRU/cl2hMtsT23eWLYaF0xmqlch+/9j7j/bLbuu/D50VJ1YGYWcIwGCYGqCZJPsbrKjulsd1GrLlmTLz+PH94U/gPUd/Bnum3ufe2VJdtuWpc5sspnJBkAABEEix0JOlVDxxKr7//3HHGvNvc8+lUhKd+wz1pxzzJHmmGHNtfba6yQtu9/MDYGm5CIwOf6yDA7rySVA6ig9l2Z3e0j7vV+9L1VX9Zk0XvGM9cx/2sF7JOZi96I2z3PL+S0ZF3cbfPNyXhtw1g5dkp/P3xP43ewaA4WDbsEYj7ShFchrWPZT1jQvfTQ/vmjt6teSWbAdHbiCTXavDJdQ0Ty8IPQ85At/0YB/LCLghXwtPuqLbxb/9sHMuhn1dICQBWcE5fV3gb7pKjUQlM+NSNmYJTjSGR9MZW8eTerjABRvDuRCBrffaes0dTGAsi71kVI/DixVGihXHn4fG14ejDb6NpePYz0TgTvYpEkb22OpZroeOyke0BuRzl/v0nhgjx9pTeNAlz+evEokmpscFztAf7Mldi5u0lb6aQ7Vk080qcnMQtqmFDX0qvLJn1fnfsds27SM/VN9hgyoo+UbYLPZNeCH4jjEciAnPXU2YgNvMFsesK08uOxwFpqhzSel5mtAbry4ScBu+WJ/VO+7p4rn/Pr5mFNXzGuRJV2AJr1+Nz3CUpP+5tjHT3ySpkxVdNPRSUpNs+N33SLruSZAhxfZAtosBTI0dmtq+VnAvmJTaQ/EgMdG/OiU/CSdF21xfs53J3lnbPquGGgHs2t5ySocu8Evt3w4JmCHNtK2hh7nCFddQsopbaJsJnjrBa9NWNi5pM3IrliTUX7lv2u3Nnt8Hyr5eeaG1Pjihqah0jpGfTl/KCcmTTm1xWmyGshnOWOVa1R77h9/mg4gL0DbDy55PcfPADWWUnuLhu3hT9lL7PMXQjS1xGM2dXd5VVa+Uu5Un9+x4HeT8050Tvvraif/wIXA+JsGXcQ4zufqX0wznkVnY7K57h+RLc8vacO4EBtSvMndQMXp3Jy0gfCDciDHns4Y0t1M2BfPAPqHXxNqwzo8j+x1UaiJQRuZe76fq3pulPBNEXcKeY86Yxk/2SjhJ/+kZmNdvjPu5CuaaEbefcanjEJaUgkG8T3w8Xvjj//w9+IP/uD348577oq5hfn49d/69fiDf/K7cfe9d2pjlhtl/onNDj+upA32zkW1S5tm2iU9/EdH5tgO3gq2kPOGfTEXi3yLBG++f1lEYiA9xIb31bO5Bl2lmNQjbAl46mQAxy4HgKDFjaNjXGUQPVl3IRjHX+lMqDH7XwLGdiTgR+5dRn8LJoq9v6IzBv1PYDR29u1a1sXfLo95/p8B/ybfF3Dn5uLs2fOxutbGmwaV14MpQPX0OSZvkFSetSTrJ+LGAMGWMNejru4SoR8Rlwg0oLCggnohBGbR/3MgzSwEZvEApMXX0zr0JJqiFTJihgHWI0mXOq/OUmcme6Ntgx6Yfcc3gH4xNN/AqwXEmAtG8dTAGgZXkyuwnsZbm9UeevbG2mH5MqtuNk4DC5pqVAem3xWNLZNCQH1BZYulZ6UusfOxo4vbOEnPCZd5U51uQcQNmYOmQ6YuJ2Y8J2kTeoyN5g+QjYBWac+XUA2VrzqWbKaVH2GkdqXSNQSNtCSrjkPmLe+qrE/5Ee1jm1ulcXDXMBZqA18bRW80WVSVN+qQLROgRGVKfp1eY6qYlBB7ATwAUl4AQ5LMjw2/MQNO17GZYL6M5Uptv0tNb1D8l4I6NKnmUwPIOT5yjHORodFvxCp30DjZ5AWBaDr5k7pxipeVDbq3S2GCvyEnKGG6BU/jU77KrpMXfPhhLRrOrK3E+vpqrK+djvWNs7HBYwP68KNHpHyRQGw1l/34C/4Jau5ap035IGCjpd3XMNeSt7B406eE4hugZMm2uor5iMkKVHnExtPqRRHib43fSd9nY9mZRtWlZ0Z/IFa++0DDUqI214qd745qU6fAGof/SCcdOVfA3CDmD6HLUqF0ipc5wT9iShv1ujlvdc1oX/XxGmynQSpzs5P/TF3jrsiMIdH83xqlnG+B/N70DTYxbLbat6Gw6uObR3xTKcwLI1nWhZG/PfJQJM0xXjSEcyOlzde+PXHLLbfG/gMHcvOuNi+LduDgft/ZZ5zijw2yNuAljXbOHqtKH9cTAcKZ8RvBHK350kkozAm/kLLv1JPCp9oLoEEp86Fo2LcProJmFudnwVhf5cxMykIpv2fhaP/niemHj84DY12jVb6nCXo9ID3IqrY0vyN271rMt3jQr1ww6TPPRdHcWuxc1AWcn8nWeHIsCSa9o1HizXMbczY5aQPo8wk9D0X0Mj5bJ10G9CPpCqAM9obJb+dI1TFB8BzzbkGH5VKvp/IgPJcKJZMTMpHyNPR8lQcoA9M+FgLFXzLAVD57KYvAOJsSa4aV2FAuQkJfqqo86WR+O2CBGIETKAgNWdLJ2IyejnK+6nc7gHEAbg8Xq78w4Ndw5WlbInIgbUPEnosncfQ1F3O1xzoSxzhZERmBNTRUflDBoleG8mQxSSNtsePPtzRNyrL4bAtsMJRV5y0ci3U2ynpcVUwDbyH6Zdf2C7I96OGE4PeN+sQqnp5NgIriz1KjjE4ZM0aTSNXkHeuRn798VjTvLFVkQDicc4YDOppe1+BnGyPoSMqAXinpf/qOPGw6OBSS8dd81qW65gPgshV00PGl/fzYNNXmkZgztKOdAP1BnT7NV8reym72NkcdkC4HDc6kpdRRfia4WgdzyIe8A8cJiHvKTU5wTp4xktl4u3Gc/QtSibBtZNxbtARsPTeMr9SZfuQJKuVJck7mj0n1UcfzTQp31Pla9czZM7G2saIaHlsRitev18ImLjmOpOianptAsyP2fu6aZn58T0g9+ArA0yNJ1VUKTPKl7lmYSTYdZymTjm/rSbeKfxrxcxa9sGCk8enLIFsDkBIGi4cPrapxCWTa8lUvGQ8Hi0mK/mtjgGfk4fF4txjlRqNxxe+NsWSIvfojv5nQOQQafHgIb0ur7e4v5E1TWTLeVFM2DT9zPJi39XfKpE3se323HGmOpQ2exWXzrrG1tr6mC7z14NWbxIB/yc0rJbGQr45UOQPgD23Mu/O2rg9V7ujBL4ShZzxGnJMeflpsn0XhIsNiiNjvbO92OMAWmjVkTuMMsmpb/VYs2en6nr4ttn76RWP5U1C0jLspEDN1sW4i6OLQyPnsfCwszvtxM/4z6bxkeU6eb/P4ImVux0YsLazHws41X3PyjUOqbX609cK2m7nepx76eUQ2U3lkOoL0S/JcDnSr8KUCRnqcBRdyZLoOF7bDad4L6Z0Fs/i300ng6ZBcIDItgKfH3j9wBrgjwVbvzU/jJ61qIZ3O4kKBDcXExrEbEE2Twaoa9PnZMIsh7fnKW02pf/naQw6yEdGzlTYbqLoYT4E3S1PYgy1blyOU9U1t2ejNTOuhrkcdTU/IOBiHutI5Yk9LnpLraQ09EfvxAQJJ98Rt9YgaKRWbwZQOt463koVWnyxBR3dDU4t3exhPEuPJArA+56agEWfVmSbx7IeaU3mC5GTlO27KWbeqvBloeVi9AZCYT+bND/oeJt/d1p/D3LUzFSTfeHIfeUhhSKsJ+JK+dWBWZKZTXR61Rdcbf2E+51124Ls8TDkyfZx0rDYrzXYnM2VMM4b4cRibDNcLuLvj56EVnxZN0w1DFt6qY0wVFk04OEZWuiSSm11TbJ9XpPFsJJuYHec3/KJIHgdYXc1/+c7dQN5HzIUfd57Ok24B7KBXfM0kNjIOQPZV2k8a/phuvybXykLHrPk64nYwq87C1oGuBPj6WCnnJlG/HY79eSmAVsZ0jusm2fIgTc+ezd414J/aX7FAyuwiG81kSh49wXIOGlXMVrHRzralrMrSycY1N9jqZzaxunBicz2ndKfKc0K+zuc3An5sTXQwn2Nl08RYkB0Zp8/qgx3bgma72W/o8IW1KAXZ7kRq2GjnHfFN/xjSMpItHq8r8j839dxQQocbNcHDRtstFm/S61P5pks2x3hVjDOGQMXeFwF8SO1jtaKsggU9bTsE0LEV84MviZlXHYsm6UWx+IBZtkFxMAaECVvrEyZ5R37gEvjoIJLhQ54ttvIq+FsapXwzMT9PjS50tJe2lHQsnp+LHWui8diPVZZ90tTWuBuo51TV+1D5HI9ZD2A/3csMdZcLXiYuD7A+jcCs/DQC02lOcTdiCERPKz5gWs/PA3vYjg7gS+9X5llGUkSHQkPlO5o7KMssEPwCf2Mjf40/9l3yZmdODcYpKHrxzELrm6A1/jYx666GkUXIm+1xMKWOTDl5+67p4Gv5mVA2Kl8nwKIPSH3P39d1WDDkO59Ma/TM9nKNH5BI1vdIPUukPlqUjMRCi2PVXwjFodRJo5EyMbmrkeODE8d5Tf6kw5wxzS+/2t1DkWshHvUUlj50gKO+5B9RR9MK0h5Q/ZjYyxRLXx76fAL5TNMSac32Mk2y2R/LnPQ4SSmLUQ0/FkbOgTuJhWhsXJGBx//tjrLPCaVFH/QKCYfWVmPe9VYfNvmCuiutCpWw0Wy2ojEPhuyLVsZGKxv5qIq3CHjDrXz6P/IUTMhth8mowxjLcdOYz7F6s8Bdu8pr7UB2Y309eXlwVYAa6FlIviEMaSgTH0EqCZxSYiFdpksHeguQyouW3LBwL48vb0Txq9n2LC/EBo+LsNnR+jDHO7OXllW3EAtiXPC45a5jtqva3pqLuQGrnO1Pu1gsmWxfXx5lE5MGkPS0WdhcmKLnXMlKNVDtHecyYxmy/GIA1dqxLXIRpHRCf6KBPEmjEddNmQT9BVmjD9jikuXM689lq1PKmARTsan58VhufuE3/lPfxhB3gHeAUph3uTm7ca9Wm2vx5LmCzeO6xiJ3kvNtJxqJ4kEGWW3CufgSQuMx59ShOpW3fPDHSL4Qn9UGBgg+Kz80xSB9rhLFDRVFOjxmNQblnNs0XpwL0dvi5rvitJnn1+GVbGNKVDERGXRJp9pjJC90+2iv2EZAXvWOE7ZqvFcb00d8Me+lYBtjPEKT2PK2IV0NySe9+C+AxWO5GTY7zC6oVk7WZbiqfdBmQU+fzWPtNlT6UJzjxW5qbHJBtK45d25xR2ycZ/wJ2TtpkmiF0VqzR901rzrikXYqzllu+UZLnITBdpbyqGSQmai/dGAFuUwgJBX0Hop+IcQcSB5ozhuq06dhWkfJ9unPgkDlyz+wNkM9Tw/pt6k5ErNQbEWrPNB1UHVosmmgcFvEfIVAnni3w+KbVZfIhlho1dgqeyVDSlundWUKLdMqbwXo+fxa2Uw+muo2ulTlxNQ86iy5C6H5LMuVrHAGD4gveSFAGU70l40+75rx02hjjFrsHJ8xRnwo85yjA9tglv5RV5WFbPgan6IhZMxDK3s8SjLyjP0GauFRmvy9HmnxxovFLsseW9JdPmBrwo8ZqEPGbsvHFrd+enlMCHLJT10T9SLhmlx0Bv/ya+NsPxs9L6tidBN0QCtyJQ+FuuHr5tY2aDxL6q+ERecHkPOKo5+tJKZsktQu9OcndfmDbn2IFsooV5p1FMmrr6lrYLqk8vGc9Is2kS/ZcRzORo/VlrdCaUEPEfGzsT5Bc+dYKCJIfBhD/PiNd2Rjk80MsL6eF+3c2cvXVUFvfnvcuJUCjplLwA5WAbVFOmkKkKloYgfhktsiyQ9d+PGfBBfnluUPr9RSnabFTh4dUX6O/wwon3jjCY/XoMyuIEvGQB5aX8fzljkOaULx93KTsXZWiI7SUzgpmzQ0eJQKONJPM1AfX6BZDr1Q+EiqAkLZ9T2mjcRZ9YkGUlB28vo87VLbyCM6+tlPJe/E2dZhgnycCj1ZxegEmWsOW9Etor5mXA0DDKJoYoDH80foMUENulVJKccJM16cyjeXnE9u/CjrKMyWwVaYOhKBio3nxRD7DpNLdRp7Gv/+50dKc91q0HQRMYI6XphqXnDHvd115yZXjnt5J5HRL7zNOCNrlmRL1ULmJFxyqfOvz4N06Ni+aiMWqC9rmQcaTeXkLB5gMj9pp3TMpm+LXhrUColuh4NJw6T8dNvGRxYZMylIviBpkzoGTA5hCzCxIsaKO30MHDlxPD5cPauNNL/30AXejjUeSovTq2txgtcuytb8It/ktfHaEF0yMWEvbU3ShrpKk0MfxhF0qrJnLgfGCFwytNFm7EbfABdzApO1ea2GlA7S8SpttFMIVAqU/M8CvT58m4XYmfaHckHxXMAfi+nQOp5OrP/gNnaoNCibX4erc0k7QC6vjNvgmfB9EnyHQziAVxH5rKtdtkGpJ/XnYqA85b5ZU/oH+62cUD5OUU1mgOaAzbvg5NFjlssG3wXwiUAFYcZgK0DOqoxzIj6Vr9Sjhxg0goFCIziLs7RA8eEMqKtmx8zYaBPtn0ZgmkaAC5OGBmwMdmbozA103++Zr0dtgExoa1vkrIaTIH2eOko25akfyxDo34xVjyjq+BryAexXZnKYtTTZVOd+E60123fjLDP6n1+xnrOn3MHzP4zZKc+V9wZaY4ew4xC/4vcZwv1QdrKoQSZeFlkV2i1uj1nfIoQhZeoul++at7HAiXfw135RrDTvQnkM8mnBQUu2j8ZZ+wCuu0T00cKpG5u8ucHIztWpTiDazPJmCHZda5v8O2HZdf/Av6kTkgS1uc1NBzES3cp6BJS6Yc1v24BMe3MMmK6U9pIxp8qOXdPJ5uWcNva7lpZiQRt/6HXXfUP++e6nLw5R0ZQ2aCoE0MnIAkZMq3kwymzpE/rV5aSlcF1ctIrKNxx5aVX2c46jQmKWY4sqX9ANOrPvodHdrcsvANI3tIfDNAJozE8rNtRBfZOXnhjbUFkXKy6L23dWSwdAnMA0abOaQ0aVxjvq6FWlxH332mMXWuGYzTkKpF4REvXnx0naOsO8rnjk2pPzD4u+tiKs4ku9+J7IXAKy7GxLu8IUuoZDI2VahUyS3jL68+MkfnWkNmZG7oCuq072G55XbP2Ii9LQxs3ou9JD61X23yRC06Ha0KOOHASDhgHyPEImefMOdyIEt0mVs/T+7EhftP6wFdndDhWDxFyfx7ayRnCu6dqWytWW8p8iafL0slUPjJvypDnLUqJ1nrWc33UsLC7E/M7FWFth/C94+d+xc1P5TdXtjLXzK7Fjnm9MsJZ+gaNuyplP26N/kygafTHUkTKeQSS69l4i4NPPCexWZof8NBa0KA7my3F4mHiFvUyv5xeBQHbGViyY5m+pJwwLM0he9MKCNnmA6mzfvQax0fEPVlVOcqYJNRi2YkGW24ZgqM/JgjzIuPPYa+1r47AthjkQUTnKF0pnm0Q5kC1umOYtW1uh55llYyvWZmz4KD8CE5vxUjDLZgETLydgAaomEQuVz8UIObW4ladxlAXsr/3Bz8m6ASjjAulQl50wrbNkZ9GqFdUX2azMe+PqDcI4n1K2i+e0vqYw9WWh6kh6nAXcg8z7kAkDr8bMTp1x1TKX/VW49HsTYD9EFU1WnXpTDXfbXLPskVZr6odMhiYPD288sAVXK0/KV4rerUu1hDX72oWAfBI/ZT/yYcMIKAVaMmGnpRMII7Ea4tXaY5zBDyZjh5TJZp4NDP9whrvVnFH8TLNvE4Pzsa7xdXZt1c9FW52Q5xW9yVYkeMWb/WqbooTKiE4wy64PA5OAuGUbQMeIttkQnKxzxEIb7POreWeJzYl5ZNLrTm6sIfhuWdOPPuo5EdsHn02zn4yDGcYfo6hObgLVoSt5R/9UcjUe5aNfiomR+tRXWNCXM48vZQ9/Gmq82NXi5dPWP39a3baIzDStYcHWutSLMKN6GPXqax5TyMcWiDG8yTdCzoOMAFJ4OZZywy4a6xObz/a4hOeC9Azzwood8sQ2tqtv8+Ija7GQTghFzz5BbZ6DaEH6wVhwlaFfg5Ed5JTk+mSNDVt98fiY4HrzN075V7z+zYRSb7T5RsUxbLFUTIzt8Q9+W5C/AUnkcRB+SqwRobL8BW3xcgG/RvA6Y8zxVtV5zrDbrq14/GIhe2crMl4UE27KeU5lv9fYBziWiyQ5Nkw1bQRkMjfR5R0M55tKBdapLD+cXlhajptu4P3v+1WeV+XO2FwTPebjqv0H4rprD1o378xGcNAnqLyLwrEu6yfibJLqXRCozmuVKa2/puBi/bRV4qIwmBeQr/Ks/IXQIWxpNaLoF0Kg1/PzRmCWzVlQdY1vUKNDoas4UEECXX+cNKGDrcpAfW28W3EYIIYaMJMI0NmFfXnyyrL0gXy1U/KNllzmIx1169DyVV/6S/eodxJ7mFU3TZuFjiO8Q1yS3tufBsjTOHzdg07rTY2JfLzlchnIBTvH6fZfreFL5hMyk/ZGREf6a21KOUEpr8qxHWVj1AnqOFFOhAb20zj9zGzaAuDjLOH2QNBhlDeLoNeXxPQVCdHr45gRJXNYHm7b6IF4tXqgZvtAEDgGLopPlfksqD7wMDY1F0Y/U86xSk3W5TqyDQ3uq0n7cGU8UsZfSTc68yD/kUHmSyfCzpte42KkJeKqUtdNAnUcJvmLV860tngMEFHmpDC/4UI22wtUPxMndPAv1PnxI68tM131nKeTn00ujFS4Voh86mpEJSrz581W1tmu05aBLCx1yYW3yilW69qdnZMPbIz8DYTGGCdc3gCxvqkN+AYn7AToPJudSpp+Up00GVFJ0dEZYmWCgJhl/9X4pi7nZPLBajR9xDTG6Gt2PX7THlDzbuRjzWwbBnSIgp4MT44n47afaos+Yhz8QxE2hjww1hmTkp/GwyjODP5Sk3zuEPtMVc6jYS4J60O/+E0c6gffvVa53yyN0Ol2XrnmWLUDQCpzHaiuvBnqXdChECJ6mEec45o+p86LXoL4qL7IjV2OzVy7Oj0a74NPSkH2Qx6HA9Kf0ix7zJfEzKd8+SGULAe/ThCbQLM1jWm3lQdotAGByqPcBgQqu6Pa2mTUiCEuE/oKRIN+IexhVv0FEZlp1EHIxxfYzrVR5b4QOka0iZqEYUyV7rEmE3SanlB50rE/xWt2LgqVmTsf+6/eF1/59V+P3/7N34kbb7xDa8qS7O+KW26+O77y5d+J3/+9P4ql+eW8NrCOtDP0MZqkCk/TBungVZMR2P9sH2De4tenmnc5kKvMZUE6kXCx/MWQTqqOAmgMLhUCxdtD0X6eCFS+/MqrucSetyET2JOYevLQqOLQgPq2SGQZnoZ9GagObVgdXIM6WYgRWKJjHVC0vCpuA8tqeG6tFpZKUyZ1pkzKoi91ln4+/NVCULJDvZHy5WAvk/lJnVkHpL00in38KHRblAK9HjZLPaIj61lEUZ76x6+DeMZ1vuXRwJW8JjrPlnIL1I/a5HN8o49sKER3PvWln2CzJT18i5B3ljeUNuSrdp/sWl+lRPcp/6qG41ZElr4bnsuWFbjzXaL1gy1RVJfvc2Vxn9Igd4nr6E/aAzLqI79nJ/o8XtQG7NXdDtKW526R287XsIAf80jNmEevfVHqfqQMXbr5ARY25oT5GzPRhH5NE/2OpAVVR/8yJkqfdIz9Q94KYueCxoCZpLONG/PwSUZV9rKTZQcpKTN4JuV61MEpsc1+qjo0EWtWj3wQgP9Ixz/5SEttI4v/kst/7qLYKp5wsLUG0YNvnrfniAzU1gfuZ4E3aCAgmuIBTwrTB45+88sKWyouUuJPXv3Cj90cetRwV1161zaIu/SrfE4XKxuaKxvnVvxPTnALfbZr3KFNX8UCP6DVHEy+vAvaxrOq0y/yOY/cPpcLVY/kMI9r3ItoerZrkifbTLdSV/+JEn2Om2PXZCynOteTZ6RB94ibgfQcSH7UAbD2uK8ENaRcrwPF7Ckkk+Zxg89at/nRaQLzg7uvsiJMO6mHZ7fnVMfckbDladI59ZFjzkVOD/BlJnWgTwLE2Ztx+0sZenFKH0oH2fS90mqHw6iPZzfynb7ayBZ/reGTsRdfnV/FBB/ZfA6FviA2HVoiWcwmgU3x5Tkjz4GJmmc8glXWpQ53clyCuAtdPmGq6c7YJLYKpVnvcQMPdCPQ5wXDmEy71qM/X6S3wVBjYgR4Low5bpU3+9b67bHaOI3QGVNZn3uH0bGylefg0fcBSn9r+1AvWi8LfWw3oyTzvLqPcSxPYmH+fCzvXY77P3lf/Ol//U/jX/w3/0N84Zd/I774xd+Mf/Jf/bfxR//0v417P/Lp2LO4OxYGnVZjSHtp0+O6xQqEzfabT9SxDvhH5qbluQUWhmdd4F8O0IZtYQjMBNitzF40vx324KnQkHzBdGNm6fl5Yg+Usd8jvk2hRVU3qCkaBwGdhKgBPtFnIUJOG7hzm6DFGo9w3DRqMLXB3WNBDX5QFaJoIjKolB/o1om5XECxVYPP5Q7MnewTdoofgHw5qGOXB8omhLGubGR5sp2A6S0PVPsmWzCCTzrWl3FkGuRFxzhB8w4Z3A4K0XN+ss5VA2QdXGM8GB9eqjzTtGhYtuSzLuNHXuzTyKHBlrqG6VeLS9mTLadmaO1tvImzoPgTRv4RZMUpbayPeXyC6VAneX8lywmOdpsH3qah2eHEmottxt7QVKYq+NtHtJ0qgwAs/DiQX5Rzwmdh9CaQBXLo47SBvI22kwfS5T2lbHhD5Yd4Ai3NfgKSh1JhiiZ9CwqSL30aeUnKlvJtrsLr/6KnDL3meo/nlM8wcuedjWJqBv2PXxj72uRCgt8xBAheZlqq/oFGsWHqTv34A1g9epo8cfVz7AJ6Vp2neGtDx3Pg2rTwr6nndy4oH7G0S1Z2rMTGnGZPk3dMM9t0A7SxxsDkWMCf3PQkDpalb8RWVs0Qyw5Tf0PnSy7nftYXbwLZaeRYfEZ/GFuXgqVjlO9hrB+CkqBi+g6dNmY7CR6xYW5B5w089WYQDR7R2CRwgVs/7hOUzVSA4ix2zlSuxsJ4oaOy5lX64MTAXBvOFdYjJK72WS0X5qvyRBdb6pKekmngUqPZQutT1kvGEusHj25w4cB/G/VlpNrrCyN0+iNoLthcSzMkrT5N2O++XdkG5ZV6vfDYAFKul00/q5CQMcSoksmqSYDNMMlU8S68XBjsXyZUf7hP5FPapn9cVNlclZmAftwAF3d70sfiH9tLWkT5wHxfi3jntTfj8Lvv+D+Wnju/Hgf2LcS9D9wVn/jsA7Hr6t1xfOVEHD/xYbz04ivx6uuHYnV1JXXIVrXLJZsu+7S1ZQ2jX/lN2+hT+ZfJyHepUCPpvyDg+dggd/BA6+v+c0Bvj2BOI0A9nVBY/KTFoxQ6aFEdpgakQfXDAKOebC2SJo8ypYLFwAsbCx7yqkOHMVnFlwtcYX7dIzDDKF+LjE9eXmiyXCesgtLTw2R5a/3FQGZsvza8BalnLFfbCsoXKCNdtLZZKzRfq50GTNhMgzEvfelYK2MrT8KucprM6VeO1bKHWMWSerfF/PJJ+f5xhAFU3t7TS4f0obszU+jNmur0wf/Jnh1hbDZtHnmyna0goOyxo3b6sZGmu9QmP4FoCoVwAKW1149sliWn46DbdQBxJIK2Yn3yoNWkFHPCG2yl/NOCPGE2Dfw19Hy1fn6UlzJYSm0C5OBJt4XoSbrbJX4DusbkwmAd4rR86hvlyNF++k45F+kjfdhUgfKH+FCXd1csqPHEIyX8q2htcrmgEaBnA96dGgeSJU6+24jf5YeBfMO6o41N09ADe1sXJO95al7qNJaVpVe1tY6d88uxe8/+uP7aG2LhnOo2tAla34hFnQyvPqC6Zd4AUbZSb+oZMaHxDDjWDZto+Nun1WzFTgWm3GWMU/mad/i3QvohnmawYjwNefGe6wsw8jWDF8QOmi3M5RjDbvFVfzQp2Zz0jT5pPeUDqS5wtNnUoDbmtx2gGOBpidcIISb5z3itygj0ecBeiZDnimF0+EgJWo6cLn7ESOscY5O3QoAe37TDnG2sKVu6QQo1h/P3Fg5TyjkGzYZ0o5/3wbst1pjj0/6g1z7Wuk0+rW6oEoTeutB2kcOkf8jpO7Z8a4CMfLJOlCr1Hc68y4mh1JxxlWD6pzK+Ol4djqAymtu82lp/JUB8MkaXA9gd+tZNJM3+SBSNprp7tvpZ8qVDlKzoYFJmkqdsFQ9xVskf4jt3bj7WT52LH3ztO/H8Y0/G+6++Ez/6/sPx1b/4t/G1r/8f8XfC//TV/y3+7pt/GQ89/J34+t//bfzNV/8qjh49ar35ytBRfwLn6xpPKg5BE0/L89YZoNpH2uPlQg21ywCMlKGL5bfDHnChd4N6pkTx0fBe9heNBdhlUS4sP6H3eYC08kDT454UH5NwGqGr3lIc3HmzkarEzHgxo0Z5FtKqN7vpWxEjiGV5HDC1yYWeWiflLow6pMSMugujjpZsTRkgdTogLgMsej3AAkfFwSBi6a72oKHHApd1mODnU6m051fNnJCwTarF118xs7DnglpgHU5TR1VBRzbl7XGHPZhxJmxfsw3gb/Nb60NnVz4PGw18mvahwUxy58UQo4Jsn9H9JAXYdBB6bFqgCzlBQh/D2ObCcBwqZFLjtGHF2FheKO+TjHTyOi/M1ykweVlseXsA60qtLSl9XjtGnmd1zSDX6pG1zBSIbnS+K0+hPXADVW7ZYdyIlDnG2VivJV7lRB5P8iaYDbPr0vfcg6iP25tTfNKHrvbzS3yX1f+5cYBXh7I7QCtLvvxl8zyB0smoqbdIoCP7ZYe/ree92Lu0wf78l74Sn/vCV2LP/qtiZWUt1tZPx1VXHYiP3PeZ+PgDD8YC/9rb4xIVaVfZK8Cal8zDNheNfb4h41GpvJdklqHj+6Br+KR+6jyOpkM1BfDClxfLKXkpUDbIbC9FzYg11umn9D6rsif4JM0jmE2b+qQ217Q+X4fY5Nww6VOS2oVqA88y++KJtNFH6OMDZA5Oj3B0NmSDmht5lYUZS2KP+5q/HstsozQffZedvJVlOynTVgg+R6YNfszM69nOaW7zL+X9DnEtY+p2v4HCfMhbcuzzIW3rEmNHl2v2xe1t6wU3P7zxss+0MD/2ufnEPHO+zRf3PxakUyJKmT+OSJufPZjaEMg4mLHwZ4KLy8s1+z+5aaQmfaLdNTdHoJwXHeS31k9CXnxu5cFO2Sz7k9BkSFqW+BNZ/hfBnvm9sXRuKX768KPx7a/9bTz/3NPx/juvxduvvRQvPvXj+M43vhbf+c43FFWtR7t3W3JjoxtL6Gs2swn0n/L0t6kNxOMx4XY0n5372SC1XRbgVrm2XR6o8nY4DdC2a9K07H8BZGXy19QtZDkqE2fBUN/K0wB9Wn6QceXEwEjcOtDZQBC35J3mn8SEMcbI1MTL+tSfuFW+R8s2/3JgXlxmEifb0perPvOll8UyecCaDMXnCcFJRuj/gqeUmh4LXG6E4e5ULbrWSY0OzRb5tN98aNpGmuyz+JpW/C1lvHgToP70+CkE+nQrjl06u35EIG3arnyinBsS6vGRxbIw6xNSR8nyKRrAxq02xO5zOWQutw/3aJ94sNHoefepxdI8wCgDkCf2tBGsOhJvXvSXdbnQZd+Sl323KfkB2xzksz9b0f3CHSi//YLn4b2JZc4IxERrPIOw19LU1RQIcmzZSddNYvJPY8np4Dy0cXylnG2YBR/zQmDz3JrSdfkt1EYk7+K2Oe5j8tME/5jNz6aiS5vetTWdXPhHDTDJFjsRwLZKGoAg9IYBRUrJI5emfN5nA+HNtmho4lEE/2MglZhdimTML8/HrffeFff/yufjc7/5W3HfZ3857v38l+Kzv/dP4lf/8F/FwRvvVXvEL7khjsbBiy2YrtJGemeqvsX3osinH+foNFDDmFW282WsB3JcJozW3U+0wzEQRXaA5B35tkOOgyElW2x4w6Vgt40om06eue77x6/OE6/7RlL0DX3E70a4KDt3fi02NQb4sSmyfsmM+L1hVF+zYc3TmA7MP2F70+UA7ielyLi/ms/5bCpzBoOgaoS4xr+e2VSB9YBxIUu64NuMdf/4dV2Yv0Hhn4h4fOOLN9oZzxof1q48Td6Qbp6p9sVvs8dGfWV1Jc6ursaG4qMWiyYZ18GoTb0EPMVZl2gYF1eswVr7eH84vvpxLPH7R5D8eFgbbVpBQPnQBp7lRj+Po9EWREDmMOBXfgp5B3x1HY+y+fcjYqyxmOdGCTbIb2VyXk98S9P4fx44CdBaVpB96ubbt6ynTcmXvEkXR6aqb2KG7WylfMrWOJJFH6H1ciO2WmeEYuebxrMbZ2NzYSO+8NtfjpvuvSM+OPZqvPn2s3FqTfQN6V4TntG4OrMeu5Z3x+/94R/Gn/zJn8aBA1e18ZR6gWmbrhPax8aYdM2ZuXnJ5/mmXO9lLxdytFwWNO+2oEe1EChHpnl6LJim9eVfNBbMqpvGBs5W+9qgqPqe/YKoAyng/BRmhbLTOMViaANGkAMDHPlmow6CTCufueIZaNtgjbV+8IGjn9O+J70HF1GEXCvPQiDZyk7mgV5/XTD09AtBLX51J6OwbEgBf0bKpa7S4ssyh0m0D5oXHAFveKvaMGSsJ3UVQ9aN7UhMnVmXNNpbc6+nZzrGCT8KTTFSHnX0epKLE+vwuFGDahN3wAbeQaTjVb1JdaAdPQIDeysL3F7Jot754hW42D4FuXHNzWuCaof26ug8qYWnAEIjYo+SizrwZzTBBcd/ArN+Gse7YAjiF2OrNtiJGOBTQWDomj+FBDm30Qdv7hxElSw0X0xqR40q21X1nD7ZX4n9mCMeWRDoJJTKsziUzdiIrWggFc9wYS0bm+trsXL2pO9c8wPHj37sE/Frv/ob8ZUv/17ce9+nvUFik3X2zKk4c/a0Xeo3vmWmwObKB0G1axKmy7MBsS2iU4DuPBnTT9lvhSNUufVnK0/yAMlzYUwo+dLhH/qCLjVu1zMgikLU4FFedNK885tIOwgYnFywnd8QzXrZHOW66A277aQ+abAONoiUGB05R5JejyH5gk26vSHDho2oH8WDHDSyfIOS/wky7aHDu1JZ9HgnzwbYPojq+YAa+ESDRTU80oEfbhvvtGaMS1bcOOiynxVHzv2XcoRABOXIQBdiyPWm6AC2tqnh3vhzUbK5Jo6NmBc/7VjnYlW2uYh1nIU59onDnP/b4Ab/+AldxFt6sG0b+EnObcBk5oGRNgtL5ueBGVePC/tU6yS+9bbow4y/2RSwvBlU0POlHmCU346WdMeu8XDzxRco8mGSN6HyvmiSuQ1tpNd3qp8X6A+tM8JNXUjumFtQTy3qImxJF0mLsW/3Pl9MnT15NuZ1McVY5WKMH+DjR28LrAs6jy+wPq2+fO+hl7tcaLc6BqC89IUvfOGzv/qrv/rb+/fvT+oElBNgdQaNyUE2CdTPwoLS0dOAnvcXiQBpBa5vW48Cd1hrn0Ub3dB0ldqLITDVWROdN6MuNxESb5j0sVw0IE/ik3W1eQSQQ2eZGfiyNPBBGOq2oPgaE/kchBmflO/t4X+WfYez5avNyb09zoK8u1rt6CdILiaF0zD4oXjWolNY9UAuTkDzsXeEs5L+ikbay1dfjXCu8yUr0tc6sUwufpW3EYF53L6yhS54iHfqSSg5YOzfkU+pz6hVTkipsdzrqbgWGtpYosSxuJ3jzwTVprPmNanJDAJAYyvABtxwpk0RVT/0ZOP1ybMTLN5hDCLPRyzcrXNM1af+erfJ+mtyFDpNMD+pDacJt3UoN10l4ayZjFXf3+301+dmL6/SBlYRq7gZVJGmdEJq3zqAml0iyX++kvdFIV/N6wJxfmcsLi3H0tKuOHvqtDe0e3XS2bv3KqvjLpl126+0auTOnNZs7Bvwt+WrrQW2rSPkrNmpzcfZeOmpJ+LVZ5+Kqw7siw+PHonvf/tb8dxTT8Xrh16JQ6++FCeOHYndC7vi+aefiSPHjsWNN98sSTZ99Y3KpJ1yZRoy3pcPtGM70Z5Ou6o8NF3lkSVPsLVeFPRhukIXLSetyuFEo+lTfZB1bYNpUj4ORD1j3Xkh3xb4zi3PULA+sP6pvCBJNoKbijXPM6Mt+0DyvgNLjDwSpRkfxOEyjGxYlduIWFlfjzV08B/1+D8u2ir4InvnvDdD59ZE2cndX/5hjuyzURP6jjv9jJ/a+HPlhb9rbMb1mdMYnvdz0LK0Y0PjeUesrp3SpmrVG1na4PaLT9b9X03Prqzms96e1w6J4nA+VlbPxIkPj8TKmTNx6tQZbdYjFuXvPHeLzStmfEGXaEc0Pn1e18bt9OlTceyD43H6yGqc1yZux4I2arqIPfnhyTjy3mHHhHcwv/Pekfjgvbfi9EmN7T27PRfz20Ig4+c1pEgzgcppvDKocULbKg902QGSNlmRcVemxTmx8j87OOYXALqDMcDILOuU8ptlLmbOxQ+//c34ycMPxauvvxYn1M+bOxY0hjRmeMeS8vPacG+e0bg4fDLOHjkeN950UywuL2q8o7PsZ//T+txcO2fERfNR7/CIxvzxfM9YZDvOa51dir37c20tWNfcePrpp0//2Z/92b9R8SQkIYum4WfYZAPVGZTZZBcduFhH9XW9HPQL4c8bSic+DHGZguYfIwL8WQBxerLNgurUfoIAOfjTt+0GKjLgyMegcHYLwFP8Za9smARVK4M/pc+0UX9BL0sVad0BgQA3dKCXrZNUtTSvDLmSTOh5e5jlg/WIjklxDDzT6Np0a6puLAOk1qVinrQYC6WzeEkzD6TtSVrP30OWhSxmyqco+kkzLq7vYNSROmkjLOMmG4BGDJU2fwDzOvXR+WH8mojtRKvyyYbUNU0kY1JYMGz81HdNZABOvCmaqdvAuHJb7KXrXG40oPeX1pmsgjj9ASo1aGGG0tgsXzrQTU39eLBOeNnUlEt5QJsn+9FA2dKFnrogHCrJoqeRSHqsI7GBqeSTOs3bbPkzUlM3G4vsZ99BtNHc6IF8pel6MS8uL8fy8u44o43CyRPHY/fuvbHPm2zJuV9JGw6Q/z3QNO8KMnZZHtuPCsdVqavVO/xjnE1tgt5969U4/NYbceqDI/Hik0/H0z/9SZyQ/Q8OvxevvPSCNigfxtnTK6KdjOU9++KmW26TPKeYHD8T7mwHYroUth6yKfjv4gT0zaxG9Xzkja0MuP3oa/1BHuBIaZad7YHxkDIpR/uyjdN2p8FjWmneHUz7OX60lm7ujNPaWBJr/oERr4GcU/cyRj44fiLePvxhnD6zGstskv1oBFLNenMmn83GA+mUDdaGw+8djzdeezveOXw0jmrT+f7Jk7F/kdfGnI9XXnsrDr3xdhw+eizOfHhC9tXf67Kh8Xfs+Ml49tkX49Drb8aHJw774u+9t9+Pk6IvaKPy1vuvx1PP/SSO6uLsmoPXxdL8ku+Cnz17Kh599Pvx6ssv+nR89dU3ui20kzvkL710KN5865249rrrNQfkK3HQeWR1bTXe/+CN+Nuv/cd47ZUX4933PogXXn0tTp1djZtuuNbtOs+GWOm69Lzz7gfxtb//Ztx8843ydzlOnzgdj/3gx/Howz+ODc2Z6264JhYUpvfeejseeeSRuOX2WzTu5+Jv/uab8cMffDsW59bjI/d/LGO4Y97xo/M8150njtM4DbN4tsOCLLv32mDO8VlFHWybwrRc8pUO55ykPsZCPV5Y9ZleGabuHrbyYGlY54QWkTOsmzyPvbm2Hk/96LF449Br8b7G2Jr6QKtg/lxF59I5bbL5D5BxfkH5xbjh+hvj9rtv1xjTJpt1szmR45r25dwhX4BVr7Fue8bIr4kV5nqVfQouLs7eZL/88svbbrJp3WVCOjspWuUM1sVhFk8NgItB2b9SmJbF7qXaLoD/Sn2QrHs55X0yFlQnFs4CxGpC9eCFVph3q2d3aS5S7ZfRgtEEGS0+ukqnCr7xLu4IF/Yr22SeRuuhl7OvnCR8okg71G6nu4fyAbQem009tHv639RXO7Jc+jkpQU8Z6EwmeGHz84D+OjJjCqQ9bLk4gH2wroTebvqUuqtPsn+USfNYVoYr8moPFeVrj0DTNWOOIcdFjiKRKbpEx1ZixS3li556nGlp8eEc/hBbxoudHaDaCTg7oNoBoUOvWwNyAPBuhMF/TuxKRTA77fWjPE0uW6Wji5Syz8gDvV8AceXPnOgVeD8Jm+1kWnWDfySDzR6QsZBlKq6DnCEloGff93XbwaSMdkm+66izRPomh/OuthZ8u6CDfbSYejTvlfAcN2+WIF7E0uPAqsvH8oUzVFcu8gxAPP+LpkCp7/CotDC3K+772IPxsU9/Ll5/7Y344O23uDnur2/nuH+6YykOHz4WL73+clx3603xsU/8kuns+f0qNo0vuzAFGa8RL+DaRWBSz4gZP8dHSAuxCQ6xmuJPUP2wJmRdend5mG3uyi7acAdjfQEceQErGuMCIneA28aRfxX+8D88HP+ff/u/xqM//pEfqeARhg+16f7zv/lG/Jv//S/joceebu/K3oyd2kEua8Pg9wo3W/bNh3yuen1lLf76L74aP3zsx6pdiI1TO+Ov/uq72riuxE5tiL/30CPx7/7v/xRvvfNW7NqlzY/0njxxwunRo4fjL//ur+Pf/Yc/i2Nnz8axM2fj9TfeiDMrK4718WOH4zvf+kb8xV//dbz5zntq3ILs7YjvfOeR+I9/9dfx/Yce0txfjIWFZfkzp/NWaHP9bvyn//Q38cLzr7GKqS+gK1Uc5hYWFIe5+P4PH4ujJ05p47wvvv3df4h/82f/IU6urcXK+lrwb/6ZS+++czj+V8Xja3//SJw+uxGbtHl5V3ywcjY+OL8S/+c3vxqPvfB0nFb+2JkjsTm/EfsP7o2l5R1x5IP34vjJD+Oue++OxaWFmJ/Pb5a8GWsPtuecddbgkIpQ4440x1HOgQthytVYzT4yHRODnsynPnqz9NbYznUo08qjhPWFOJIHU/fPC3GpfEybUzxpMY8kzAML5XmHi66Fhbn4yu/+TvzK7/1uXHPzrYqx+lptWFjQOjM/7zXuuC4u5/btiy/98e/GA7/zaxH796orUi8xYUn1fluHPKfkHmGMQ52zubBUT3KRyrxo9ZXPtpj9siBHxRQsLi623CzAiiPiUgJq8g5F0meqnQL0FAKl81IRuIIWD9A2DxM6ZtnZDoGWvxQ34GGiqDPVYymm7IU6bXICNTEOU1CTJ2H7geBBozT1NZRLUJHPzYyNKJ2EHGBbFc+iM2AZ/D3UIK2TG4iZmvTADPWD7rIziblgAW5bw4IxO/LTYP/YxJMw6fZXJwZfhPAMoPmm/R/1NZPWMe07CSTS8o3N9TBp1U3ZVcgJvTA3xQZLdgiM+TTX0wH6js26bPjTayweAYspd9L5SnngKkw/arHxGy48R8RO7LzIi8MOgNkux8Bx0ELK5kmy/pV9YQtlC4XjABrQC6Y62cjxYVu92/CQYpsYmtbG2ZRfY/+3spTnDyXFT7sav/XRvs6OQWX/cElZS5WPGLwAVHVdLFj6IjKAL2gsAy8W24Ku/twUaVM0avzPSITDxlkHvk7nedDmqU723P1RL6jv+NGWpLIqG9KwEaq4DWCj2kL0zU5ZH0rcLd1/9XVx4Nob4/z8QpzWRgZfV1d5lvVc7N67J+a18ZmXP3t2LcaepSUr9dxCucfYdg7YmjH7eDu+rZAqR/kRgUyHIaKyXbFfPc+Ikz5O1l0JprpygFhWP7lCULwkSp2VnD6emxCYb3wVrpTFJNfu+Xj22efjx089GT984pFYO7caq6fX4qnHn42f/OipOHTopbj6+r2xY3GnNiXaTB4/HSe0OVlb50e2zb7+SBh//EdEbrz89Omn48iJY3HLTdfHp+66O+6/+bbYs7gQm3Pn492jHxjvvvuuuPaag3H9DdfFHbffFruXF/ys/htvvBIb51fjro99NK699fb4+IOfjfvuf0DzfzHOHF2Nq5evidMnVuL1d96Jox8eiyce/XG88OJrceLsjrjt3o/FLffcFeux4UdLjpw4Hg8/9mi8+MqhWFvdiHkeZdFFHa6zbrD+ffD+iVjfwT8t+bT8uSbOaUO/WxcTO+d3aCOtkav1/cypk/HMM8/EM8+9HGfO0lg2VAtx7MMTMb9rIX79H/1GvHfyVPynb38znn/91XjxzRe9oV7QBcmx48fjlDbY93/8/rjp9jvVL6w33FltH3VHzk9iyfjO89z0TZsabzW2R0y+0lHlabksJg0fEhOqPtdw5bkI2QbH8wEomuWQT99HXVeCWiOknrHk9UxlIz52CBSd2ZA/ZBVymXdeY1OdvP+qa+L6m2+PvQeu1Zq3M1ZW1N/zXIDpwm/tVGysf6j+WYvzS5vx1tF34tT6mfzRrPTxbab7ARuKp206XNATTbKfeW6qczWQ8tmvIvahvmRoZ7vLhVmWUMXJu99sbwc0jPrtsIdZdRmYrbyXC+jhMReQxa70FlAWqpOMht6PBhQb6/aoAylQqTL0W1VNoytbOnR6YTKYXndIa9CUGGDdQiYrkIOpMTDJWpbFwv8FS4urN9udkpRMqEGZeseBmgtCLgoW73gLUoZc+pDoKkG2gzT5JmULepvJUe2phWqrXFKQUYJvmjhstMVtem6s806/eWBr/gHQChMyIw7UZV4Z+yx00uJhmqBVWWdOZCQ1T2yj5WdAc8F6CgtSJ+U2drs6IItNAeBFtdlyCsMUwuKxzsUIZVJiUXO65NKmY8gtzJJpSD41Nr1GQWtQ+T6clKh3lQ7mae31wthku5zBcqln1KHxkznX80zootq74I2INqqKe3qXPJxrsm0QLCV62sc3o3xIemMZ2tDsgiK1RNWtXljy6V/Jlew4PixDVie8ehab15WxidJli8tspMD5uQXL1DdTG9pso4d/sc77g1OR+qT1XdlNOsBNFNZp/FDb8KH53EP5xlChFzhp1XuD10V57/3346HvfC/efOP1WNlci50LrCGoyvm1U7ihTclTDz8ch15+UXKbvksEU3lSgKmMSSM0wC2HZlpgCkp2RjOa7FhfJ9Mc12YxTMumzjQ8S++VQNpvBQP6a0RyHhohx8e4QciP8sh4OuZvPVi3D732Vtxy591x90fujyOHD8cJxf0fHns8jp45oem5FnfefF189N5b47uPfjP+49/9hzj0zpvxzCuvxJEPT9qydi8aJfhC3yku0ju/aylu+di98ZT69y+/8fU4fvTt+MrnPhEL80tx6O334/CxI3HDgQPx2lMvxhMPPRFz53bGnt3LaspmnPjwTJxfibjtumvjez/4dnz9u9/SxkcxX1yM0ysb8corb8YDH/ulWNi5FO+8+Va89/bbbs+O5T3iuSY+9eCvhga62n42Tp04Gq+9fCh2Le2NPXsOajzyCkmNt/PabMvjuc0dcfbImXhMPuzZszfefeeQNuzfjt//nV+J//Ff/WnsWtAaoHH3xqHX49EfPhRnz3wYe+Xn0hKPGWiunddF4omTcdctB+LOm/bFFz75qXjj5Tfj8R8+rtjtiHvu/qjCs0MXMS/EytpqfPqXPh9Lu66KNdHWFTzfjuCtJDyTrrFvVJ/l+ZBzSsZ1NlRd1nvMtY21+9nIOM2xiqp+3cj6zCdP4lZgwFwKTsuW/stFoLu5VD5lAxIHPoqsK7k2E7tNXVyd27kRqxtn4i/++j/GE08+GlcfvCpuvfU2baiXY+78YqytrKkPd8Sdd1wf99x1Tbz10o/jB3/3l3Hm+AcaOqx9rOS5cuXcknbp9kXlNjDGtUH5STpdd4lAVK8AmmFDn++h6LOwgMAXFvT1s2Cav4dZ+mYBNi6F7+cJOWUG6Aoef5RnoXx0tfMjIFN3SKvOE1P5EjW2hbrqRujbTr6wQc88IUcVurSAOGUxyTTt5EZ1SqTBVqp5dRjWBaVDfiZkpW1qsvS86cNWG7DUiTXf+ZsxK59pB3cbUjbla3G4MGy1BfTxLp9QVepsRuCNtolb7eTJc3J69pv2sk2R6wpfW5jU6MMxcyNga5o2ArU1rspfUmikbptPHqT0Af2t/GCrof44aVsFh6arGu9f5TcdOF/N8l3xYkZN117nhRO8cmqinxoP/GXWpw/632Mg25G37PRneZUnIFtT4zohvTJvkQSDOaDpSVou6KA32mZKxrIHCTo+cGHL5sEf/FSazwVqE+C+wH/xuUanDnyDn/aogWhe0AaGmG5w0di2Y2KdAXkjhPp0a5uTjuqoJlREEy60+tVreCHf2Bidj1XZPC1dvEKO/8qGD7n55/VmG+tKtRvi0R++1t9uXtkXW7w8QC5ltwPWKLyfZPL82saXggvrvRyYtlOKoZPvDMkn+qYuaBiDGXdQ88a1BfljwCee/FHc//GPxy033RVnT2/G++8fiZUdKzF/cC42dq7EJz/60di/tEcbzRfju9/72/jg8NuxsLwcO5cWrYvNID5UTM5urMW6uvc3/vHvxZ0fvT8e/elP4jsPfU9jbD5OnVmNHz/1jNbM1fjD3/qtuHrv3phbXIgDB/b7nxGd187zzImVuO7gTfHLn/ls7Nu1EMtLSzG/sOQfUG5qM7pjz3Lc94mPezy8/PxL8a422vfcc1e8c/h4HLz2lrj1ljsZbNpgn4yfPvnTOPreUf/3v/XVTT+isb6+pmG7zk/ffEfz9Td00fDMi/Gxe+7XeDsTr7/1SjzwiY/Eg5/9ePC/kObUvFdffDk+ePddGutwL8pn3pPNjyZ3LS7FHbddH1ftnYvf/NUH4+5br4/HHn9cbbo+9u65Ks6eXY0Xnn8xdu1djtvvuFMqdnqMszHMlQbI+UQ86SHnW/8BcE1i1vWY0uph8lzdKsk1Kucs5ZyunSb40EZdw7bqkfkFA75hfxa0dpFLpyYBEu63LFA/Ik125ed2xOHD78Xa2hn15QPxB3/0m/GpT90bd9xyS1x39fXxyU//cvz27/1h/MZv/05cd9WBuHp5KXZrfCxII9/tJmQf2Q7+NJ8KkpYxB8cbdekctAF6wQYT9TPgCnoBhf2CRUOqMT0U/WJYg4E8Oqfrt4NpvmkEytdphF44S66g0TiLgS5LZjgplQ5BiW+LDMaurJPjSMjs9thk4ePQBkJ1bg4OkykNJhrBUHeXqM/J28c9610nRF8/cbrsBMgrH3OAsuDkoxapC7kUTP+KNqlvWreLIk5P3LGcukpfD7BM6xtBMjp6UdQCyTmFXy77q7xNbQ608BYO+psfpXfUvdXIDHcMdZJMPbkQAqQ+8ZuQ8RsB/fCmzwUVg4p31kmv78bUItJUIjuNjP3Wzz1v1mc+IccGGzvbtDuWMLLdMgdtws9kgJLo8aW/YbFKScD6sEfbXfYxacjwwVZrK2n60BCADxY+jVYpkDaqIPTGoZGaHngK3UfwKU/qb1Lh1Rytf9ZhyiBD1gfn0U1SNod6gWPbxlTB2B8CsRE1MvaBlx4rvkSVDQTPLrMdpkz/scFd0wZDOW1QeMOC+ohnQuXnnE7E6xub2txiT5sHnjcB7AoHEJqQu4aQ8csmG28Dt0E63aNyDKytOWNhhybQgf374zO/rA3JvbfG0uJ5vxGCr3e5u76yoo3WyvnYf9WN8akv/ErceMttKJQZPJfJDBKmBpgqTsB2dRlW5peLrTxCrZNFdnPxAZoLRWcDO+IAF/Dp0gElpQjdjoBL9GuOAOWUpRuGtV1Ykhpp7SIr0fNdyLvV+dHfqZWTceMN18TuhcU4dfR0vHnojXhAG+tnn3ohrr1mfzz4S3f7LRu/8ku/HF/81IPx4pMvxYnDJ/240bHjH8qLBRnB0jltaFbjcW1s33rncNx3+y3x//gXf6xN59XxrX/4Zhw5dSLeee/9eFL1d6nu81/8RNz34L1x4I4b48cv/NQ/vOUNH88/r/p774hPffrB+NKDn49PfeT+WF1d9fjmPPHFz38xrj54jTbfy7G4vKCN9cF47/3D8c7bb8eDn/lY7NFm6djhE/HEj56NhTltbG+7M/Yu749zq7xWb11DaV7zNO9QbuqC4LkXn4nVldPxaw9+OT7z6S8qdvvi4e//KNZOntXG+mg89uhj2rjfFr/9W78bd95+Z5zfOBOnT72vcbgSZ04flY6NOHjwNsVoT3zszjvij37jy3HDwevi9pu0oV5bj+ee+0k8+/wTcdsd18Su3dyk4b3f9JPClhNXNrMfTVREc61gDXVYvYTSj36ETYtMyk0jgDxAGb3qay+XjQedHjPMyNp8l/0pxLjFcOBSECeRuQQ0jHNLxIHuOdcwg5Tje4IuVs5iIB/mAq3J+MyJZz6WlvfG7/2jP4xf+8KX496P3B2f++UH4l/9yz+OP/6T34n/9l/+8/hv/sW/iq/85u/HTbfdH5/+3K/Hn/yzfxHXXH2tv4GwHZ3rE4lhs4sNUD6NaBcNeX6Ft9KSgyl5tgEG5BagJy4bZNIfcj8b4jEuVArO4ptGoPh7BHoegHxOxkT+KUVfLv5LQYE3RmR0IPCFjTRBKzpAD3Kyr7sn7ljaPXbixRCYTSdlQNSgMKuBfGLSExmALBSJxL8GWkHq3Qq9/tSlSeJNhOJCPHcqr2nDhAHQmzKjvpQb5adpHIa8xwY6KKee2gjXIjdiL9enzb6Q11bxyik2IGywwQJY+osXCE1sAnWcQU9aD6YxXpzPso6yUV8hJtTmHqhFmXi6na2tWZexqI2A9YuS27CcA1nOutILsvHp2wr044/UfeWcUAcw76hTp75t6EcBtBo6pd56OiGyoH130cA5Bd/wwr5TJ1m3irz4vcuwsA+ZGuWLefEx6/xRHX6nn8QuxzJA2T9i4UeEvIlA6E1zS/Mfc2g8SI9HLRsARM1fMkproy1b6XciZcDWbNdFQ/nRWOx/L2t5iG4POX0kr3ND+iCbVoycYsKzitw/9j/HwFv7g35OS3xpvsN3+Uj9tgONBcLZlAsr08BZbDQ7EOAxX4I3dcSUvMjeaCvF4iKxlR9Ly3ti9/6DMbe4FCsb63KFeGnDrY3QidMrYtwVi3v2afxxx3XdyNgus9VX6ZApWWquXAyBMdYV26onz/inUOU2L7i4bnN9kKHccADL/azY2XCaPZm9yRzJeWLb8sv/tVEpc0J/BsfL41vxVYy8JVE7+Nbi7Jmzccvtt8VV+/f50YgbDh6Me+/8aBx//8N4+HuPaFN5Y9x804HYWD0d+xb3xv/43/x3cfq9Y/HyUy/Gs08+F3/1F3+rzfFZDSfplsFV6Xvou9+Lr/31V2P1+Ptx0+7zccOeuVhgbRfLKy+9Hu8fOhI3H7w1Tp/Uhv79d+Or3/5B/Ie//nq8dfRw/Pi5n8aPn/lR7Nk/FydPHonXX3glHv+HH8bzLzwVZ9ZPxLOqv/3WW2KvNtgP3Hdv/Omf/HHccMMN8ejDj8fm2VNxy40H4+zJU/H80y/E6Q9PxK/92hfik5/8uDdPzGXuYmvfq/k6F6tq/zuvy583X4vr9++Ja/ZdGx+988G467ZPx6GX346f/uiJeOjhR+KJp56Ka2++Ka656caYX5qLA/s2tcnfjJPH3vabcA4dekubdNbPXRq+u+KXP/GF+Ge//8dx7y13xsbpE/Hyc0/G3t074u67b4n5+R1+NCvfapF94cmrOcejXrnZpcw3A3QcPO78Af0Db/WfU+oGLFDeRcY1F1PSoPnM3OaRsUx5tDMfLUt7zQ8jfdmXU+WloQ6XggUt7z2A8ozxAp/DBv6sA6H3kPRWQI3ack4rzPqGYq4LtHvve0AX9Qc1ZvbG8tzu+ODI0Th87HCcPH025haWY8+ufbqYvC527zugbsiL+dRJ7EBsEMvRh0lMH4CtdUkflqrtgaWRhlVLDBB7oLz8pS996XO8wm/fvn1JnQCan5+hY68YAQZI+VTpLN5pnIZp2Yl2CnrZK0USpY42aSuTyRmwFemg1kkTZQZfSoqcJ4kLYUHmoWW5YJI/aQyO/Ho8EZjgU+wznxs78siQAjnAyuXMA626AfyiaWDnhouUZzM5OU8wWgeQNlOP8z55VDlpyTeNSVdOmHbr6/+haoDkAapNfXvqBJtybCZQwh/6Cif9GqHnmUZ4sZWpuZtstT8XmFFhLTg8Twsvz9qmDhajvg9SZ25qZWv60wxlPnkHdEW/ETWrU48DOPyXHyDjkz6rJBS9FS1vtoxRktGbFfLa/co7ULN/RTd/xoYLDS4UfONEVJ8mxOONnTD1NL0tnzOmCXBofCA6TW28jMG5eR61UJ3rSc0hVFwra36ESYmDjvQ7VJviQw2xYHyXPcqZTx0JRbM/kF2tNmlzMNQNVfrIP1tTjPKOuQVSP5ymE021XzRSeOa5eCBqatTS8q5YXl7WhufDOPnhce1rd8e+/Vfl4xlcKHhso5vlvdloNxvwwWUPSaWgnSdLHcU2BtvmkzjwjOqrL78WjzzysO+oL+/eHx+eXIl5nfR5I8Dmzg2dFPfFfffcHe+9847vrt9w083tmfERminbKvNpN2M1YtVtRQA14lJ55DdlyI+80/SCUbavGGmXj6NNlfQhxVPGDlTiSmCdg9B4OPR6Es2n8wzZWgNYK06eOB2Li8txy803x8baWnzk3nviE5/4aLx/+F1d3GzEg5/9pbjh+uuVn4u33nwrrrlWF0U7l+Oue+6SrnPaCB+PO+68PXbv1gZTQ2pNO9gTGkfnVlfj1htv8mv31tbOxxe++OW4+Zbb4+03347lxcW44dprNYTOxfvvfhDvfXAsPnL3PfLhxjhy5JhfKblv/95YXT3p/l9dPSd7d8TS0nwcfu/9OLB3fyztWohrrrsmrr/2mtjQxdehV9+I+z/1sbj2uqtjaXEuzuui7S5dPOzX5pnfzRw9ejRuvOka6bk1DlzF2z6WPWxPnjkVV117Vdxz771x9VVXx769++Jq6b35jhtifvdc7D94nWTuiWuvvy74QTCxvueuu+Lzn/+8Lkyu0VzaFVcd0AZu755YXFr0PANuvPa6WJibN+2GW2+NX/rcL+vi4COxZzevcOP3S+185/UiP+ima7yuuY+yP80hPkqm1/nHDI1mbAk0pKouOQX4NonpbvJtj03nDATQMatuOxz9mYStfAmcxyj2dKfC4WaMDt6oQ9aaVbfqzm9sxubaZrz19vvxlC4Mv/33P4iHf/hY/PSnT8Vb774dp06diNVTp2L/nt0SzJg44uhnQAuayZZymMSka63NYLpv8y0k6Bn7gf9JsHe/NvIdcOPglVdeqVf4nRLyn43ypC6w6g74Rc3+f/2v//X/9D//z//z/3KzJu1W4G4JkM787IAL6MKnwa+LQPH3MO1PX/55+HoRHa1z1BOZAr58UmqSDqSieRKbvzp3NsBCfZ7kEgvYuNRdzhq0BbDl3RHqtAjoZAtvbSy9oTQj6TiAykbhNCAvoYEXIC15EHBiHtXLLieC2kh6YWoDn3p4S66H3oe+vvRUXeqifuSfTgso+wpXKupucvmDDcog+fIxYat/FwLbafpn6eOOcrYJf+QjKBtsiuAnXvCX/CSk3LRPyVe80/6iJ3ND3w+0XlfToeJou6+npPaYBE3xU37kbXyp2I8xeDNgnlxI6b91ncTH8ZmbTEs2uUwyT2+Xft/BVRn7pNzxtfom1wNvSMIGYxabcGxqsS67RhgtK/RdjvQDf1zHeLf752NOOnJjY27rBKDUvOhhmCut31Myofw1hxrjGO6czy2vGPHC3hEb3odtH9CgsaFxxTuyeYYUn+fmFuL6G26JfQcPxAfvvR4fvPVW7DlwXdyozRD72fkFFMoH7rBZByjgAVcQwFfFJvtUZOJVPlashLSpsagPz8WLz78Yzzz7ZHxKm7gdc4vx9BOPx5G33pWqs7G4h03cR+KXPvHpeO6p50O78Hjg078kn3KuoaipmgnN/ABltyD9205D9rlBguPFgRMD4tXGXxT0+vkWAL/4Sl7eKY9fXZypE61eYZlJa4Mg14scF2Mz8g7nxro2IVpTdu1a1sUMY3zTXyicOHnSj0Hs2rPHQwD+9XVdCGlcnN9kA7EgeR6/2PSGlTfG4AmPJK2vraQfmzu96WYc7t23z+vV6dOn/bw944a5woQ8tbom+4u+k857qPmmcE20+cX0emlpjzbxe6yLx/N27doVK6tn27lJFwtq6o6dC3FKG+YFXbThCi4vaNyy2eGbODYzrIt8+8Rc5Hlq4gQdv+Gb45sdtYtvoHgsZXX9bF7Ywa8gOKYS4vVveLaxsuZvNbDJhSvA2OFLuznx8Vw874Wf10abN5TMa57SZ8SMi+L80Hf0Kr2T89lvVrK2EejDvr+JpdcUo2jUq22pDwIRQAtySMHaMgbqpIl1y3TKlw/4BOJfjrMLA77U2NzKnz4B6Kx5SLxys+riAMgP50P+8EV5UqYt3/TMqy90zR5//81vxne+/504c5J/VrSivtEZQX2yOL8Qd956e/zL/+6/j2tvvB6lHic+h0qne8InC/oWq30ME+oCKAF51lZuejHCGWcps5v3/d92h/MFzIevf/3r7/3pn/7pb6v4NiRhDkpBjqoRKC/9yq/8yme/9KUvbXMnO4OWsNXZy4NqFHoKLxWKHx1s/Hsd+Fj5nwegp/k6SyVVHj2NhyRHYpYNWXZnTdCbzASM9cleG+SkeTJktsG0jlGewcJEzgEvHfokd+8D4FV44Kv6/iouAXqWR9rIN4DYapKBNUhzs5l8sJdM1s6Gki05AHu0Lf1oeoTDRqiJkDaS8yzwWEu7ubEtn6CRL59GSBvIXQrgb3+C7HVm3ehTQuof2ynY4sMIW+WBWXoLkph1xbBdOkL6PKlXnmZBf3jrRbHzm7XM+wl4FFs2mZx8OElyUvHGgkUVnanNUKlzLpCOJxf69Zy6yXd7oZuax+q3FKRv8y4EmytseqFvacV/9Bl+JDkBy5903ogen/iYQy5boNUWkGveDDpFHRmSw3XJi7+Orf6gY5MTuXLmSC6lPJPTdA/6VOQu/Tz8yrOB2Htgv59rPXPqw1g5fSaWdu31nWy5r41Ik0OrlZSi3IxVyWc08yiRYnSnz9m/zmIcHSRz57Xp2h3X3XB9XH3NtfLhmrhVG/sbbrg5brntlvj4pz/ltzLs3rtPdQd18rtJG/78hithjOc09HEEiBWk4iffl2fB6DOQMZ8AmqHxcCEdlwoVp626mgP42jIML0avo5BiBmRzg60/+55jd2DRwfptCx05VjTFYmFe42GRZ/DZhNLnaY3/TreszSx3BS0hBdyV5ZV1PO5AX/BtDxtsK2PyKsNGb25hMRYki9155ZeXl6xbQZPOJW/oeU80b+jgR4379u6JXejW3nVJKfw8b71v74HYo82132vMN5walOTZILMxJB7lx9zijlhW3aL8Z/PN2M6Nb/rO+KGMHq/bjc4PhPmvka6TPuYt7fH4V4YLU0KA+8Te40kfbrholZC87MmXOp+gGTkr8ONPygOEnjFTS7t4oaGtVRpZ23ZqPuVmO6tIq38B+gRbzrcjaVY3Jm+y//OAY3YZwPgs/4E+n/NhazoJ2dqsmzV3BOx7VMd3dvT5kz95Mp746RMe5zy+SB/y7vN1XcwtLS7Fpx78TOzerz2r2pK/U2FNRT9aZKC5MfguhITp9J8+yX0FkClxGWPDP1Jibe1h6k72CUjCYQNwBb2YDiSkY5NQtEvBgunyhSA7JaFklJrU6ym+4v1ZoPOtTPRYsKWsTlSH1kazTvJ06IhmG5DNWQ3KlOWHTNxt4IcWdTWYsgW9fGJfl3c7Brt8SDXrE3Ms5EY+sWKGG3VHFijdpJBGerUzcXzeOX1PvckLpB4w22KQPLlCoOrQbVsq+qJBk6cWxB76UlVNsuADhNSRd0xY7LNNOakSk1Yo0iWCLVgXPnIyyI1Fj6mv7HQxMDSacjVeaHrxZ/2YB6o+6S4IJnlGGfShl34umpYBP8NXC0rycRIiP2kvT0ac2Dhx+JsBqOLJf1oiJAXlGCc47hRtKGWjjQrf4ZaM70Y1lJGGJLJJ/4qHA/XQ5nQGd/yq7xvd0PIgdvnxFs+rEkPGIQgQq7oAKn4aQBt8Nwi16GcsuJz6vbkX5KY9xyP5fP0jbOVL42t9x0Wd73rBS6zEgy0Q3pRzIUWpbwQ4kQNLt8cQPCp5YyLc4AeH3AeXz8TYPPxraO5e4xxIWzrLA9hU6s58Zl00FjF9cJXHijZTu3fHDTffrJPOftmci8OHT8ahV9+OY++fitXjq7HAndLzG9pk74k9e9hk5VifaHODchNMBwrG/Fifvl0IfFeTHaj4sZfzzt43LOhpl4fNlcGn6frhI7uwmM0Z1WtDmxd04hTNF1oalv7thJCxNcYKPsZdrQfMMrXJRwnzjLeSaiP6/BiD+gQO21DCuPe/QOeH3+LhiXC2KsxNZjHjSlFTyh1u7pBrw6gYLrDRlAHWdOzwjRB52uFvatp8xB8RbMcXcLoQ8/yXPXuK3+KjftN3n5n7+ZU87WOecGfyPGsyvlu3ZFkvQNHcFhDbyAt5N7zXEPlGrduveja5bM545AM78OWG2i4nqm3zvEubqdL2RdaMXW3yd7Lp10UI34wtLSx4DMPpNQl7NmvDAqX0EW1WG4kp8SU3fBQDi0lOf44HBcdOiHb3oc8LrmoI7ReJF7ahgzxLqH6cqBdUCtQaCTAux/NsYeqBZZTvfHA5U8bQhj4rmytxZvVMrK6d9X+3PXXiuMbomi+U+PGv/+GQ7DK2Je04W4ETfMYXjYHyRfQ8tyjq6kzqQfNXRpD05ldHnwE8g7eFgT69AsB9BiQpyAkM7GlXiui4EBZPgcqsTgOdFKCt1V5ol4HoG3T29CtAwB1TvrDIUJWDcBoL+nwN0rz6b8QORvmunNmJwa4ayxcvd+7yRwGa/A2TXjIpV+Ue0ZMDLhfP5E3+3Lw72+pycG+FrEMHuqyhs1GyOSk0VFt5FvT8JFl2UZA+YiOfU2UBq34otVku6OtK9yRtGlscwIm5MLab+uqPPBFVvtfd0xLRwyf1QStedBRyomVJh6doKd/rGf2BM98GY0SmyeXZwyw+9Lqg8c9atPIpj45iU3yF9Y9oXBYfr3BjLvnEl+pUTH32BOHGP40kBSbpYz2gaHUXHX3n2oUoeew5pQvYGJgGX1PUwO0RjV/6q2OsP2OXseSWlbatbZHUCVNs9Vo10Lo8brNsfdYxAqQ6sYLkBx36EIPh7j96hPlJ3gLGDfWec/qDz81xip65nL9CePjto29MohgZAxIZCxtAkW00NL35QKBpWxM1h+qM/gFstpvN0pF334l3X3ouvvc3X41v/c3fxfe/+rX4wde/Hj994uF4+61DutBYlXQqyhgNpjpsugfcjl7Yy/Y48hAPUSZow3hnbDou0/WXjgA6WJ8dj75Ofw4hGex1HzGMeQGx5mYGQuo560zfIInL/CNQN1DcQTlCvcmGVNjk/Mxw04nkDsa26vDPDIwtIRtDbZ+tjTvDnscCj3szduA64pvgUSiFWl1tr24w2KJjniJDjCzEplK+KQV5O848srJHO7Itye9ycyHl+4+gCfDjzfNaIGp7i1C22z2hNuJP2gPxIWnssvMC4dwOHkNAXhcK+N7WEOwSKrwhT/v5DF4ME1n1rf+IIX4PseaAHq2L/qEraL2pH7W5Hjmi+uRalHWXh+O55mfDWleqXNDzTNe1xhqyzs0e+EZeYtnTsZMxRQfnE/YOG+fUJ6LvWuJCB6nEBUarfFtfXc2LQsV/p5c5xd2/IucbTR73KDuq2wJUpA8Zs0ZtAqNviRcAnkHaAjk7rwimjbllwgs6MQN6/kuVzQE8AAN6IF2u/RngCSIkoBNBnbK7BabrNZGli8WPgcJGkXTWhnO6A9N0WyBKh/1KqA3xJHQDYagkhUa+s9vpMsdWZYayPw2DnYl4Zxly6ePCgMW2MO9aJJTJjEnXvm1sQivdtL/HouVdwzE25X/qI80TztgnNndRKH0jQKB/Uj6RA3QWCXzIOeGNVfOtX0xnQenKfPObVGV8ViFpPfBtBHeAtCBzOqw3gKQvPVR7OaSfJZvtSah4Aulrq2tmK9Y0gtN6epUq/RWp1UmHF6zkm/I45ufm81lJ2S31FwQp6PnIlz0WVdvkZMjr64TayQo1FkTzCZV6+cxJz2/IaGhZpQ4D/Wnd3H0D2bQnckfWd+XUHj4VE/MTL6E3zsIhXoAYqu2qsay4vQWAi3Py5N3tlg59nGO++qTGRI4BlOedGWS4qFn03WvuNHJTRY3y3T8weyl1g6V/EoiAkXrWKY25ehuLz1lSs6n8hn3aEWunz8Zj3/pWPPS3fx0fvPZiLO9cE/1MvPnWK/H9b/19PPqD78exI0ekj69u02YfnoJt3DHM4r8YjH2A4v5GQvUPJ+9cC64YHIO0M6FlSiU3HfhH5fxzHvom/ch1ykrkT/nrtVA+FRZkK1ov2n1kckz4Ykw668JXo8MpNG/yxM5dXG+c5W+OdzYw3RwgLm394PV0GtCDLZB5LuIUchz9cFmJ31jlTavQrhRPtrePOVIU2ZizJfemqvlWtnvLhk5+C+REjx1qFCPZj4GoTGrniFPDHcSLNQNs/ZigMnGQrvQ7v42qb6RGIJbYIc7Ei3T0G3sT7AJ73vlB/2Rb0SWkf/CllekHn0uE2LtUSM6t9i8Fsr9mCV4g7hesQ6f8F0uv1uOUP+GwL/JCTFuJq2Ijmk4Vym3EogK1rMDyKspdu3f5B64827+4tCuWdu2JHT6n8DiUHzCRjlzzEimTZvtmA+uqkw7GwvZyFwa8uALAcN+AcgQnMkAJfX2PwCx6r3Naf48F0/mfIzohJdOgp81COsETJNkHfue1TPkSrJWbneq3/uRp1ODKDWFi8fcncVRNy23VlycS/TVkuew/ijQVyqVo6VZdsw1ltAk9cbo8jZzE6itiNtvjxrbQGqwnodGrlAyGMTu2vx/05eNkbIrGQjnS0ja+JFJOv3qeHptfrTz6UPSqo5KTXi7OzAPb1pioOwE4Al/ZA1K2dJeeTCu/BYpsOXSSQnAkVBBNadHH+uYvOcsVT7ap4gckPftR7jYZN2GAuiMkcdujsk6QFkgpf7Ja8WGOWE+zSYXARw5ZTPv6JF1HxbA2S/aTCscW1KJMyJts0e1XQ5/AB38bitV1tFNlCtV35WNuuGWXvhRfRnaEmmMGKpzPcsaPzQa2UJjV+TiK9BhTjFREY44P9EJzrX1x3yGjPJ987lASOrBKsJlSw7V30MUBmyY3vrUHfh3NaT3K5iHTRjNJUDfmvOFuKcjpD23o4bGB9957P955+03lVzXPFSdtcHid34cfnogTHx6LlbNnbbf0Wl3DKus4Qb9yzPgop5SITNPVDoUEHNbSQfbKMKHzn1JVoF/AiBkwGUwH4M1HIfJiwH0r9ObZ1IYUjTo0nsIqU18ba6BkLaf5wDgf9BXqoJGmj3SoZz3O9bFfohqbv2McExu1IZCtdDuYM9yx5dP863G804qcUo0l+AFs4q+Ysm3mzVE3mJoJDkDjFdbFjNLhAgMFGti2jf4u5vZL/NyVdyw0d2qcgLZd6ASd0iFMXc1nYfZl6i5ucOLTYpxyif26lUBGOp1eGpSlK4OUdq71t3FYkzragGZvkLReDzFwqTE6nmpgtTF15KaaaQsbZdYu+oMfqqomeEvRzvmF4B8QcZPG35oI+Q0Bb1niYp53qPOoXI1e5laaHfdRszBtKlv9hU+5hPxMcAUqyqlelHwhdZcCDJoaOKTALB3UT2MPl2rvQjCtd9rGRQB2JkjpYZL66ljtqg7jpAowuExLzM7fCpCr0xl4oKGpu1TwYMYlHdDFXS9i7H/I4rA3vSTiq41nYg687WzmSazJd5B+I9tQuuCqCTZC038BQIZFDvSdYC9co/4C5y6gbGvV2KjSVfrQPw1ZxSEx+aElIONYa2eSd3Lyzl3SS2dvp/QkvceRNxc0nxiFtF2aEs3T8gZkm91z6mN86HSCgy+WgTZe3ace7mT1+hK3fJo/OpizNHoOaGH0XrUWOe6sGkRUBXf0qee/pa3xiIdEeHyCf9NtHbDpQ1vdXp/AiKu2dpLh8ROfLJWe49lQv00hfeZoj5Dl5MZHhBzHyjBeYWhIXd2dJQ+go/4Bjb9iFGNTL7vQk7exGzIURIaCEIFGy75LMpB8nBhIzZwnmloz8Js2m9eJZfrU48w5lUXjkY3czCjmXOG4BrvUS1edyWyvUtFs14SJKp/bqMYObYFHumABPbJMk24VFnctx/yu/NGb74TKhx28RUR183PMXR5BSAPVhoK+WHFOK1eKpSd9T/1Zh+1aSz0moEIz08+CeaSNjo1RY9WBzJLDyPxgTM1oZ/lGSvXIonrT4JuECb4ZYAnkxeSxRabpAyxfzmDD65ZSplybX65vpu2bij6vWVuuy+RdVt5jt+nM9Vo62lwuzGe7kz//EVjdJW56G1/px/e8899sVH2VG5pXKkCuEL2Jb1eKpntuwavUTACNgwfZppcqLYVuisuyzR7Fgz77NZH+JibubTi8ObfmijMowK6OrZhpq7JfKpUnqgWkVwz10YohfuVki08pMK3x5fhLhK/WntQ3Gwb5CUz1QPrd6ORc1yovCKWHtvHNarZ/aB363BbNG1L3Vd4EmdM4pMYX9BLnN16Li0sxv7SUz+drYeGbCR574p3yMO1QevrkKdFZA4kVM1E63RtpN/us2rAVze/20scVP8nwVY9pqnP95QGe/BwADzmZ1knbHl8AaHx+NYXziRmIhMpfCAv6/BVCBS5nVeaBSw0ofJZVqo6phccTn0nq+qxzjfKF09DXTVcn/1aZCVDoe7k8aZdcDrKsZwDRX3lacK+526BP999WX4Dkm13Xw7S2EbKdI1S7R5rLiuHwAzLRMOtJKuzFvSCqnCSs9oguJ8mD3l5YMN1u6lmoC1OzUGxle9TR9JmFmCq2TnOyp8/KNfa0n2Ot6uBLeulMO+VX1eFLyrChdlWC7OU/J6l+BUdArXUP+tGbupmD0q5Pr7CxWkR87YQ1tj8lilFeZckqOci++M9pJ+v/umX/aE++cSRVY1EfyWPZ23zy9Hk/dwClO0Rjzctnv9OKzVGuQhezQVZFNjFk7LcQHzalhGYV2idMNj4TGg0dVT9UNDBvS1OulXua5LM/WwXgdJQp3kRzDCkw5J1RC/hhMY/HKK68tYFT7HCypa/MJ7RcGW6PkiTRPNjLDYLysEFWrNUJ5Mwz8JP65Km+0ElvYXHBP8Ccn+OfdMi+up2vdOPcmk3y77S5ALCk9Yxgu0NfZ5p2rgxHfZlPqPqK/yykdtQzC2d9ip5Z4k2TKbBWjee49EvVSu3X4NskcHMjdQnF7+sYcJBrdUDlexrQly3XYjpBy4JZB91CWImdNth+ExP9wqZYCD0fYUgeP55ieo+S7XTOQhQ4rXHW6Iw9aci1oJ23GvcEn/6SX/aMLV+bZ58vkPFfL9vp4FP1+EGhtYeY5/CGBl/rw4ZcNOZ5FaS+Id2fQ8DtKBhtZt0AGnRsLMcxn+CwqOhvBJXNLafyUu51D/+aspaktA+ZsvJnO3Kd9ADPQT7yt3RAHRzHCVrmpmlDe/p8QxkSLeugMA84Fm+BpcyiGLjvLGSafbbvysgnXvsK8ON3+pfzAPWbq+veYFNeWeG1ftKjxnuPLcBejg1bm8AexnLvZ87klCUuDqi5LgeaK5cD5U6fVh7wcMjsULeVJzlwGKSuUoBaD5OWFpbulJ7kB6btXAiKF5S8xZR6IDZ0T5EX9OzTaGgDi85vnVQdBeRCVXdiB6HGZxEj/LnoY7voDBRl7FbTJ5rpKTS4wtWXF2rK1MFvEfw7P77tw/IpQx02kWvqB4Cn7mpnOSWAXLwHl2ZCncQA++zcJFQ7XN9weIa5ixdfD9XjJ0VDNXn4kkAM0t9JHNtgGaUpN9rMfN8efM/ySIPaUmWQ486M+8dE6NpMZskwIdvyPQ3ALgC9x4Kxf9Kn8rny6XtegWPf44dKwchL43rPyDc0q7e4CAyYywxGcnznYsjjCLKFCLWyw1dy+Yw135CkL+kXscn4oKnmcZ6M9EFJ8xPd8NWYRm8P6ZLijW5V+Tl/nr/DvudL8vexAqr9GQPVqy4rXJl+1EflBKVmbvzKU28QjdaXzmxvYlrMo1VxkKz7pNo+yKgdtgmL6v2bBWRTHh+sU8XqU1eLbpp5eCf4UuzUJpe7OLwn2WMdBhTLhpdWfPdmAad45pZUwLyBVfy+c4RvIrtf8LVZcUz9LRjA17rQhC2WbMr8CAx1uqjauTEfy7EnNlc0qtbX1WdsTLKtdsX55oMh85Bqzvdz/2KQ/E2/dRGj7WXLTmGZId0Oc5xNIpDHEcTaMD8WFm9jH9KeE3Ts5UtPyx7IXkixVifejCG+Z5xcP0XLO8TIuLLVKzs64XruFMsBI2GjbX70qNVbH3GiXnTXM87M0CEAvxL4ag7OBDvSgXWkLGAdmZ0AVNb8TpEmUYKC9DljOgtMpaFkaDfFhhiAQlu9YVfbc93Lu+7MI2l2Oc9R8GELddKAEuwWGqQTnnauSJns6yFGjZ/NdZ5Bsi/cH5qQ9RiQx0PpLhTNn5aHlq2wM8njutQHurrorhPiywStqiZphun8UM+aknUjizLNcPVNsqTfAOXaaJN3m/nQ13w2RNfStXB+QUvYguq17sWi+iDjidz6xrr7yL+fSQMD+Nsc4k/qOT/6kt+oJC37p/W5yrQn51Otn5cHuUL+TJDdfmkI9GmedCYRqJT67bDn7fFSg1Dygl58Jqii5+nR9oQtn52iXEtdp7w/dCKTq9XVIsS47jHrJsvocdbqUof1tJS6gbWBdZM6b9YcSM2XQecETFLKfvqZC9uVQvkzC2rQe3A7TuNiVJAb5UkfMgTEIPWz+M9ykfoeOg1NHgbFY0IWGvoSU2oagVSeNtJ+1ST0/IXAWE67Y3krJlTb+/ZI2i7YrquzMjmbP1lQqRM0RyE8aKr5VXfDM2XT5XFDrFhEcUDjIX/QRp/knKxfzedFU14oeYFiodInN/r84VdDfwR2rfleDgtyIyfP2MSJDodHLyzGUdc0DDZ6rDpQZeeUevwJiw9ybT7tlVJ7goh84VETTreJ8kkVfo2hmMo/0xyrlEOUIrHINGlggmy3i0Hn25zLHw2nj4BV7tBWX7wLy7v8NarrJXpufS3m2wkqg4QMJ76c8+7XwYQy5EmUd7vFAperqGuQWXiqpLHBxRW/TEK1pPz1qvT7a9uYj3MbREw1/OMI+y70GADLHwB9pRv+nl7pNM6C1JF60DGpv7Bv1wij7CycDVTAkKXK2qqFWsVEexptyBdqTChxP/gD1YTZiIT0oprxNGwSTBvLGctRbhxfAmQHng7hExYlZUnJph6QudGIE2gq6SVgAS7YnvxLvb3tC6H4hGQGneiSQpPTm6wnVT16u1OLoeb6NAyhAaxXfBq6Tk3PyrLiY/NjRFcMUBdBwCRf+jbYVKY+QB6xwCzjOH5sBOzK6EvaCHWBaJTCfi9qSdEnsVV2UHVAihcTY8m3IDJvWq4BlKH7x6isEzxW5jT1DWChlEcvG2Zyi3OLsbhjMRZ2aHOtFFxY3K0laDlWV7mbLZ+a2Pi7BNHImdYwycJsAyIAMSfvaBP3Yf5kfZPcAsyzC0G1/j8D4CmnovqqEsD8bMdnw4V4S9elNmmI3DaQ4b4gn6t1mGLx5K4BSHUeXIbcD9DtgIXS2G3KU81YLqBcm1MjK8AUpFxerWE5zaMnsXTk5C+daceySi/i8kUh2zypZHojDdh+ywO5ua67fCPAkz4T761xdRvcjmxXnuQvDrbfWFGXZQhb5bGXG//kTZQf/YlsBsx2ZZaNpLkPBoQ+qd/2vNG9ECgOnnuFQG+zdJKOaA7skg6rmBIBm8hNUKQNf7Uq/nYScr+Kz/3HZlFlFrwURY+qiZUxN4mFBd5gu82tn/nkqiwN2ZrmkcvwAGM65mcBMhzL4mi5oNk2H0Ur9Fhi6V9X3YZi4g2304ZyEcwnbNod4kFP6nB7jKm3Lnw5+aU11TWHyr7nt+OafYkXvA8cjnzzBz0rz87xNar0Nd2JaODQlJLgn+mClsGW7yh1gK/YzlrK9EfTrzWXd2eniBwQ0e+2BTUmcINu3DlHe9DR0PFIbIoE4xhITNo02Ef5VAj0Yyg5ON/48sfl0UbxF2/y97RZ2Nsb7TadpbqBPYZG4xUD97GyTg1b25Q0bKkd0/W9rQblV9Hxx2udxwj90/jhmWVOYHFV1jdBqbPsN4SJ9cWdmGMzUcfGQrmiDAlw/SWCfRVWTNk0o+9C6A1x25BbqvkxQm4iQd6Pze0CzzcJzwnnhdUflp9G9LkxHApFa356/JtTNTmJOywY87hbCFSbjVPgu+f042CrVQgswmRTxmuq28EYy3Fm9RxgGexDaCg+byCFBNLyNEWY8b9MQJ+w1qac0znv2HOUTic60FuJGG5zlLvEct5tNXcbh3J3bn4hNlTPb3iQYt3lHKOetT31pHL8s/KIhYW51s+JvoiQGUa035Pe0I/SNbCmdg7PuKBznEsJ6c/QeVOQ3+LOBmbWZUI6kFD5iyFASkA5IYBAOTzNf7mInh6BWXwdOiGdRtHz0EFf3+HAl2mSK58DpvqkypUvKPoWVEfzFQYTmc4uGB99GO/qTsvq4LTkWAs8+F0s/knbNZk9sJLRtgZo/M423svB7eSsWFjlXOTxknTE8mWUU5s4gQkyBlnndjYeo8vUibGlF8MRRr1jfafb2Fibv4AnviumeUcsGGmlv6cl1uKVMMYESuGYG2OIrEGJNPnDiiONOnmU/vQ3f4yETj6kIHepW77p4I8zj8tGNpAsfCyZtN/LmeyQquSFUjn6AeQVe96MJ1pJA0evp9FGtd0/lhxo6Gy86NUK5meJWU0by8ArgAWAlGM77TayZajrZYonaWO/Jk0p7eCkoAKtzO1J6iSlrUNe6Pcgg8qXD4B5tAv3RkAlXjxlKRtJHsD2G4l54GaLNV8JJ33oTMZY04b7zMaqVlhORWy2QfhKH1YbiETf8/VqtjFt54kl25++JmZZWbc/+bn45eva1dWNWDm7mv82Wz6trqxofm60/8KX/+HPU5hxx8nV/pGmb2VrtAngD9Uz6s2SPiTaQ6e5BjhrG9BTLnXRB+OP70p/n1ZcVJaOnE+M4xGtu/Eip6NTjw0hMfKVJ1WAUsYDaL4Zn7QjdB+3vihEBepa2QWkyLpuirfHvq4hICs0Li/Qy6Zl2kf9KJKjS3cXeiwbVdZA5BWP6mTrSDlpMZJAUV2Dsj1AK1bbPUZEo9dGO9ujL2AlkxezNmgb+O3NFHqlKx89QHf2Ac82sxkbHom5gD3XaczUOlx9TFMSyW+HqR9w2XLZ6HwMjaHSyviKP6OIDaQexmsi3hqRE9Ieuam1RKkQWtoo2ZKHCXoDsyA7iaPMxRHIc7O8cDnRN/S83+t5ldKz3niDY5uSnvpSh8CxOTduYNsYW1/fjPUNNuVzcVZrDs9i87rVzXNr4hVfrXdK3Sb0OS9xlfLRG/ENfrW4dzD6kuBuMcsk36VArhaXBRgpQ5XvEedqIBRU3sNaWGbhA0oW6OV7hNbTgWmZHkrnNuiEdBpF7/kKZ/EWkKdTWkIH1abVREMNwkwTs2Y2MLFzchdvb3IaaoIOE7XZrUHM6niO77EZYG3jM/rBQERH0oEJXaZ1vF3dpSKQ8vRTX8dCUzyZcvFQ/zSGH1aVbL9BIY9PiQlUJV9iY0X9ZWNtZsZ84VbejEmm9sg+4OtW3u1QUtvQU1+l+S2FrWSfOWbwUkq+vKsCHxuZvEMw8JpfJS/+qSeh5yHPljlRZ4ZWDwf9wVJFXjm1cyebNKFt1m0RywCpX57bT8zaNHrScYwOKRFEEnQ8abvQPndIGU9U8hHvrHeKr1rIuOvvJqcP7eTrvM0Ysp8bsQPfOdPfOY0HHpPhw/itFAn/Yh55vNN8I8cHQXeL9QptS2krGpR6Y8CHeTFUZA7KnOh+FpbHMXYsaH5wB0etl/M8mrO5se4fCa0pvy4hnl/fZC6gwT90rvU3dVeME2vMZl2l0Kh3yYFDnvbpT/3PK7NWtWnlotdzl+fDd2KXHz6KXzzcbN/kB7CsQa01nvvKw5KPvjB28ENkaky/OOIIIuk/4xA6Uc9HVoio26K/sY3Jg+yYpz5jUfPfFzCmeUR2mL1KD9MKzzHaANFtgKeNNdfngSiWvdwApp5pbEt1G6c+6DjycrRf1ig+1jyXs740X+jjv3TGY5vHNAD0ekNJHoQH5lkoBjfVjfRh8KP0Oh6wi5h22Rgnmm4eoe2LA75UIHLSCvkwZwcUtfL2RWXzNp25gnkVU53sOc05zJNMpNitCxv6JIE07bGe+s6y2zXqLB7fZBDmm6WgSbHGtmZDtlNp/pOcOdmbU15zcKfmrVLrkojjL0nAWmWLNvm/q1qvxhJ9QrArQG2txSv3gSSdJ+u8NNGeoU2qsX+QoFPM9db2Gy9rmCsvCcs2vhAraKKio/mUpKQ7Lg2JiWNVuhABVaIVdY4/t74ac2o//3lU4fOF/IZvQPJNmda6daHWPeLD2sfIZYtvla1NoC+aZG5oHv1plIRtJZDnInwAOVQhx9vLhSuRuQgQIhwEWfAKKVMH0MILQa+jsGRnAfW9nUuBivQsLMBm4fbgBU4dQ4dlf2p550QopNwD5boD3dfVwtan1CcfjNv7kPUF8KfdJHMAOR3kCTY1JUMOsqRwYsE3sMB+tDR9stIt0Ou5VIDdfrZy+pztHVD00r0VU458ys7Gy4VqI2nFYpYezJcvuakXpfkCXKpty10AMhYtn0kDe+Bc+cyiyz9O4Rfw5P31/IDykf7XKjPhM2LIz/A3x2LOKTjdI+f5D1q5WpUIqfNFsP5cvGxDdE5kvmhS6pMOJxnZTRS/eFjoM2Umi9bHhrwQfYmobbGhbcg0uby86LDpr5MaLXKrkBVkHEBik+WMT/rvatXXAu0+8XzJNOMnWbdNiB7rEl2y/toSGfOJBFqvEIYGIqdOl1o9xpHnI3k2At5sK37k8y6OUDvZ9TVtbOHlV/jNkPsPu17uWQMyj1rI/XynXH7arJGIKjNA9j16uJM9t6QNgzbW3JnbtbxbWW3+5+f9GA0xZn0kwxtmcvfYED+wIz6PT/cO+bSF7YtB+ifvZAOPKDvGaJINxnu2u/G5nlK20RdJ3RwvrHqgLtp7lDbXwZGI4hx5bWTZlkEMljBjIyrJXPrkPhakxQayn5uCjD5Ht8GVeQTKn/IlIWk9lpZkSv5hU1nCGnsKSBvH0i30f1C0D5OfbC1bmtzUUB7mn2WTx2MA9dJJrDFpebUldSTCjxx3x+HjHOofuqsu/R0xe5aNaKbQ+vOwLbQ0raU/uZnUTgFUbP22U9+Jlx3Z8p15FfFLSk33euV4sHaQpnX+IZN7WwJ0Ad/meU1jMy2+jULp3Gwb7HPoY360TXaug6rXHPOP/fFfyvBd2nK4MH8xQHvaPDHWoxZDWX+yZz78JyUrgOw5zafRsMHrU3NtFFHoeAp9R9zC26F0ic9jz+sL55rsyQTqCWDZ80EJNOab2l1rQPakWgBmaxq3gY00q9b58+txdu1srJ3ThlqiPI62tLRo5EfjXOQvSgff8DGyFFbFWfMYJa0PPT5BOOQYbdiKeJBQZdJGyPQygFbOhFpgtgJGylDle8PIlWxff6l4JfDz0jMDrE4H43S+lZWpeJGCXiTaj5WYvLWBJTbJ28cp5WqxLx7kc1EqGczVQGimBfCMfFCoJB3tJG/m/VGWBbZkp+1YpuVIB5tV7hDIjX3KbIdA3w6ylrHuxALbauWObEhe5wa9VwK9vR7wKePBQjDy9JPPYD8KcyIW/xjHnwVGHdu1E7qX42aXEp9RovIN3YaqK8DvTDM/8iQl0d5Uu1gsvWAymjpIsYTGa9+spFVSpN9Rge9JamUBKfXkG0xsths43pyQlNe5SSlLKyeMbhGFETfwxXrTBvXVBLs36Ccd87ZBnfla3ryJk58RzNtOlsZGT9l0KQ/wpaYB4Gly3oi0E142ASHPYOd0VtbJRScdX1TpVKVxyz9qmNPGgb1DdgGHfqlXWQ23vjbvm1tDOoDlBbhEWmWA4InAnfL66nsndr1hmdeJb94Kx/EkhiYzosCKORTq2ORILwzwtayANvnEqoznoO01rRO6Mr59OgmpN9dG1oOM1zSUVNOUnwl9TYjE7mSGzeCm3/SUfK03DdXmWpe98W1yqSRtmG/C1vYwcLS4+FuEpjPX7lZmzSsej400gZu1QfGcIZ+tte4R9bEe6pEb6+26xqhdpsDmDv4keMNnbuhD39e4T4AE1bob5mYOYDVJyG+UyIhqhFOgZpq9MTbT1jnQbVB9pCx+sCG3nqxs9vGRetYx6MSPzWLy7NCGmgtQvpFSFFMBdPNJRolTGaGdjANveMnbQvOpGtwcxSs4WsvHFPUF6DV/osJp8dSVMc44S6hdRABer8BhvsKjpNfdIOdm5r029zINUe/3lA9KmqLsEPtjP+AlxVGzZT7jIr36815K43F1YzXOz++MdW4oCD1WReftRTz21r4M83yteVN7E9DW0I0fMyH5LQ+4kfgrGS6AthfcFujqywRHIbNDytWL3RdC8wi6RCy53vtZfOA09HXYLJzFe6Ugv3CNznZe6DN6Yg5myJkCXtw7yFJ2MlWVmup8YkGXNVQdJjwwbatwBNgY/B6YigMT2qgK1mr/klc8edJgIOW/Oq+LgYL0R2nLYxibRaMMOt+Kg3ijT6Pp1tt0NwGfbEC+6mbDoHy1j5TFZ9DdoLeXyRTDDLBK8ZXdhJx0swD+OslnHkx/EvE1fZzkSUyfLoYX43WlQH63NDFrLNvQeVdln49zYUR6pvy1zhYLilAYNvk4BeMHRAJ9OsJb/HB7LIHS7Tpo7c45IFp57Vjx9RsLay+rOl/okQrNrU2aP+WjPvbEtlud8ujJdqiOMaMFlv7IQEAkzXyOuZwHPa1ZbPVb8wlZxs+hzvWZjjRpBvkoJYqOo/xIPyknqHqQIwqur0oBZW9OQGLX5nTqkVwz5lQnmnObOvFYfmfs2rU3FpeWVJ9PyXOS5+0f7if4MSR92b9Nm31xcUjRh81UTH3Gj35jw4Ju/tOd756vr8Y8j4fIjxOnj8XZ1VOxsbEWm+sb5rFNtDA23PcYEdIGgqV8frsCJ3SzZzkbdgFI39NvfBxGkgDbeafPVuy/c8bUn1i0sQ5i52vDaR0cAbjrdwnVluIv3p4fidyAmtGQMtRkBlni4Y8ECRXzgFqPDcub8aJouZb3hVuz4j3QsBkRcm5w2uaLmPg35ywOjklLh7EBTwOKQF6QICtCkzmnCwq+1udHulj2s78o1/io/5i4ubbm976T8o3M2uqKxhbfzBCFVI46lhIezzDWrr/FyHZNko+typIpnrGEQWBS1U9BNks6dF7ix7s7NhUP36TVnJpvGoY2MPISc0087zvw84oDj3/Zd7XP7SYvHWqty5yHl7ggpVEttnDQV2y4NbtbO+g/TCpNVqdsYp2XTB3tm+PQWiuy13FIrYoM35KQ52KcswPy/qSAy/iaCkRAn4UT+jwCuUYQBeqQpV5l+Wz79oG9RvI4JoytBo3DOESK3zWcm9OYlS7cUHry1KlY0dhY0djgP8uua63Z2NSY0djKH0eyIc//BomP5SaxJYs3jCMqsj4RIAHnJevfyoCmI5PxuVxorb0cwMg0AuqMAWfxbIfALPp/AcxR25ULoQlqYQEIeIdA68uBlhuxOkG2CdQjn66cfJO0HgEmZS6AeZdj6PyBJ/mynIMpr/STH6x6FtQeej1gv4msQUi+t6sD1IGveHokMr2f4yaVEzMTjXzWseHu44Dunj/rkGNTVakWLPPDPQlWIRjuROlQsfPVKjIdAuja0OTdYMKaKN18zJP2yz9v7JrM5WPTvIWe6JNh1wcjEtHskx5FmsE7og5bfAUs71yVVec8Y6T6PjkgV8kc1luFVvYaAJDnZonGy9zO/Fqy8e9UDAeUtkLOoEM/g/rUpsAl5ctvIP0sS3nEtxyjIO2Bkmnlk0sS0tXzUC77CaPNQh0m6OVrO/t7U0K7hh/dNBmXWx7sddaGq8o6ZGoXqCGRHdPkq9qHdu4iew6JyvPY8HBBs8ndbXwSP+tFU9BQ+Tw4TXJnu4OePiL28s457ZubE03bAU56J06diTMrOvmxUZI/Ovv53bQZ40SpaLprSR1jXn0ObeSh3ZmfRmDsa/pQcVEFo0URsY+pz6wNKKSN7TH114V/+jDJA4PzVklZNtUf2c9Jc3smsMkqcrkG0Y/qL/qNZ0y5WFStOL0NI2WTVak3j82mTebB6YBlp9kaeNChtNZOzyvbFaqu7CmERj++Ab+KBuugP5rOojVUwaQ+XgD+MAbrX2FnazQ21N6m0Ru9XUsLsci3MFqXF7VeLC2qPLdItecV88txZfyTNnTicx2PG+DzudgQepMq9KMY0IXU5ydh8FEp8XJshdkG8rKmVAUxndO43ojjJ07FydNnPfe8CRSdOcF48/wTLxcTFQPrQxF2XYZnM9Y0R8+cPRNHDx+O9ZWV9g+A5Kvkcjx0vuljfao3Wk/S0eu/ogl1cFrrTa09idkW0srrwJLCEyzu+7zzT516n/abr8VHNbmWZgpM2BZH1sNALX1j8Qm+Kg9jpeGQl6y/zeduO34IlxcXY0EbaOgAcd44ly/SWNFm+5wugGQ9m4TL9KFrE8p2KwzlgQYoO5zXhTlPmp6er4OKwyxgOl0BoLAQFaStVQPiTM+3Hc6CWXyzsGBW3TQKhvhsU0/qYFUZyDKdMC4uSRsGEmUPqG2wg76PXDPwNFS+9G5FBBpny9Ooqkc3A2zQVUi9N5ks7KVLdAnUhhO+orsOSibDyaDqakBu5R/LPVbgc+HKEy7puEFOW0ZzJkzqSKi7esiur/McKmOteOVr4y9/J9or7b5zyuZaQDsg94gv6AdSpvkte95ciKHQ0bZc2r4itJ2taOjjosOYz+pKM76J+Ai9+qho5TvQ6yqAVv2cMuqb81xklKxiIvFRb+aHUtO1U5tyVPhOhmgskHM6sfLPUvKOmWywIZKkecWHRVM2zulko4Wy9Sny/V0cyqSZ5dh8kCnkc6OFtg6QxRWzp0y1v8aKm9Ty8Lhs3uQfAauiqT4vDrGd9ttNWhwyXVrkU57Eqn3+IRNaWMDhYZwRW1TrgK5hMR/8IZtymRdKIRZ8fleB+MKzzj99kV/Mi6YkmZ0VgbxR9AoouskqbzsN+3nTo/vfuhJFil0Ly9okaQO1uFe+7BFPPpO6vGvZbWbOsnFAfgTyrb+0OSr9KBy/NXBxgCpP41g3yqQOarCLnw6IgHyO9eK9UszwyU5m86tq+lWmiHo+2yr7U+hNMB/x0t/ce+OO5brWwlU2Z9RJocd6S4knSpkP+d7gjL3+DNkd2KadUJUq7qa1epOUKDg5r8gLvHH3JzeiiUROwJxlQntdYFQzb7PNHvhQiYH6sZ97HieCWlPOnDkTr7/xTpw9q83lWvLjVLZem1JtkA6980Y88cxP4uzmSqyunY1DL70cb7/+Vpxfx3Haon6TZf4BVY5rbOausG4k+ZswNmXyqR75HZ4vxxKp6H7OnNjgN2zwg6LlGM9xyONP/HR2XnluFjz33Evxf/5ffxVP/ORp23H7dJG5c05zrj2TfO7ceqyunvE5KlW1Z8vRr77XAme+FbXz2ReejX//Z/97fHD0iJ8Npxd8owk/9HEDjAnOoZOqqpPe5Bj5eqDWnAqCx4fsy7n8wbp7uaEWsU2QEeB4N4QPn2vsDpixSlfKNmkL/ABFK4RdNP4am3X04Gp9aJsayw+pd2iswLh3z95YWtKao432/PyCLs72xN6l/bE8t0t9OK91kTiLlesDziW0ufmJv7mBnrQ4lmSPMV+gbN/mK4Fs8WXDpIOzoXP0/y/AvXZh6OvpGICAe0BQ2WhkjRwSBtIMRMrYdNZEdrlQYDPObQ+NdUIfpVQjaVYWkzloYJjHlRBlY7SQpKSPKfTU10MO9ot5tz2Ur7UQM9DrogW1ubmbBaPdcenPxZFnP+e1ecur3cTez0z7shPDGLvZ4MXXvqa8Fz2J9GKZb/p75e7FS8PycSu9ZafoCRmDaZhsEoWt/ThbHzBdboKDvBau9slTBDlAR8RY2IztVohJqhA6FXD0iUvorw3F5xjrTyM1+MW4T1quH+PqxNL4UK1Xrg0ZTjhZb3ZDtbsVBzCZSjJK82TVgcq2lOYygw/65GgALdw+yZI17dh0sr0BAcvpgB6PveZg1kuPyp4PWsh9Qcei7ngm14DosEpOOipblwhKOTnkj8bmYnF+0ZuRnG41XkqHHWllQF65PAlm21KRkYaOdHqhk93OXTGvzfa8Ntv8wHFxYZfm5VKsq5bNo7Yeya2A14Z3QrXXrYpwwZhPXluegQBp2siYUW5jkfg0yDqgl5vOb4+5USEG+RkiqExxDSaGzCR43Kh/+bbsrXffjpcPHdKmkv+KyWjgI6/VFBAdwwbSu0MRveGhgnixwUy72f6ke+yw6dOmyWss1QqiPwwK6mFFwpso8UDzuJMe2iihOaVsQ/mhLTrg4cYIP0ZbP6cNMv3poLpVYhBf2wSL1R598MGR+IdHHol/ePix+NZ3nojjp9ZVLx7s2+aOOHPqdHzvBz+I/9f/+v+No8eOxJFjR+Nb3/x2vPn6m34NpAaT9TGm88eQbpFUaFPIDQG19dxO/tNfXtTiF8hphd8s8H2Bf9Qnh3htJnaJw+am5gvvWFbMvB+TX2wzwQ3FxK+LI9bYk53nnnsuHnrosTh6/IQ3fvOL5+Pk2vE4efqY+NZjZWM13v3gnXj+xWec55LpzNnTceLEUV1cnLW/obidPXUijh3+IN546+145oXnNE80N7jLT9xkyyHNiMtP0mwP8SQO4FAn5oy9JNXewhqUnnPUw6WEUkGVQT+SQVsdo4absoHRYm56Eu2NbYD4gjuJmYcn37rTI7Ip1h9NRU6fneoj0zQW/XiaJwRjaqdvJszN57l/aWlBF/PadM8vy9fWTj/Xk77x8U0yYuSxnbZtp0POOZ0XGg6Sc7xTR0GJXw7QFZcJWJmF0zCLZxYCs+gXw2mYxTONBdvU5Ygj404wQKMjOHm1TVzymVFlNgojaRZanbkBdZmIdVIdkQEwKdejJZ1P/vEuWspCq9nnX9WraD54SFOFyyOkrrzintTF4LZPjRMoHlRcCeamNXRySXvErQY5kLHM8qRs2UUuhz13U/jqEayNGYuv88KMuCaP+NBXdPRlrGe3IyH9wY4/ontzKF1s7AtSd5PTYegHyVw6Alvp+NcUt7IS8sRMLnDeydUvV0Cqq51AtjVlM+7Zph4qrikNQktM/sJWD/9YaiobvSGvieROQp7q5J1p8GihVMIJ2UX5BA936FgS+VpXOzW/lYK5NvjW0HLtU1//+m4cvHMaLyiHF6BTVO/EkLpy8wBf+kFKWafvPAGrPEdKHwp9LhjmFGnycyfeG9jW+fZTlX4sQ3X46LaKahcaT2GNb+vj4D99dJJY55lUzcd+jBqkcEf3z1y4q8Ov+RkDnhNinF9ckKxiI9TI9Me60eFDjpUJyErLZzHTgiqSpu8UyKsN6FeTz2vTwEnvzJkTqpRP8ufEhye1qVBbFA+ek2REnN/BXcuc+yjxGtN8z40hKC+9/gjNg3XsWWKbT9XBl+MNHfkcJ2/CYWOo+lJmoJwpyBxhPld5Jkogx02iLZK6nCxoKBqkaUheXUwqz/Ps3/jm1+Nb3/52myN8Db6o8Ckm3viqB43uZodWXsbC4i6di5YlwxsVkNMFqsbHJhtEtWPHgjZrmkcb6pMN5bWl9WaPecK6QF8pOn6cZ22DPtA8lBruwELHiv3kQljrHRdvm+e1qd7UplFjc32du+75SMTps2f8bnbGLOPt7OpqnDh11ncQGR+nT52J//h//8d4/bXX48abb4xPfvoTsSCf+Ff759dld4P7xEtx/PipePSRH8YpjRv+XfYrr7wXZ9bm4vo774l3z56KTW2ydsxtxvEPj8fxYydosh8/06WJ7GzEujayb73+arz26itx+Ohhz4G10yvx/ptvx0svPB+vvvZSbKyuxfqJtXj35SNx+M1TcfbMuXjumRe14V2Po++diB8+8tN49ZU34r0P3oof/vjR+Lb8+e4jT8Z3H/pRfKh2nuVREW2uF5eW45677ta6sRFvvncovveTR+PPv/HN+NHTz8QPn3gs/vyv/yKefvbpWD23Gq+9/3I8/NPvxqM/+V489MPvy6/1eO3QG/FnLBn4AAD/9ElEQVTQdx6JH33v8XjuiWfi+quuiwO798UCG342tfowH3xR5b4Y1x/9Cdv4cqeJg2AwZuhjnyMT81viNucYPKrn8T8tYEJ0p046nzGHDsZZvhJRtUr5wCJFEjunNifulP4dHsesNRLCnwFddB4D9qv5kCh+D+qsN8DvNHW4JL+YbzzXzvzNNyoRi2wb7+FH3/qOlVjdOCVf1mNRF1pzXhdlx5Mm9abOAuUnygle2wyVseRYNGyVuxgQ6cuEskj6XxKBWflLxRlAlPsqlxttyHdoYIHWUJxR3SOQfCMmrfDCOhiqw+BziQlVNPGY3ibjkAJNZsagSkj6ZG2W7BMlFTnpD7Tm05Vg6mCOayJrp8iin5vrfoOd7aqy/Wnp8JogTVCfMLjwsY7kTX7050mzp6Xe2ggLkjwD0r5jC9ruqKfyk3qdFc3HnxkdDxZCFGLLWaWup/cVBy02efZNevpTmPzk3Y4G1a6iVQ28tVlLFTqUKushUZ8JsyQgb74xzVdgdX6TEk+kyDZ6vSvVqAo2zF785xtfB+go5K64N9ctz7nI5x/lh9VMbTCv2zkpn+OisPknhb5z0k4qwxsBXCanPNB0AL7z0coDJouBEpJ5cZbjE6jY93wl7znNyRIe1zGOGxchNZX+5gQlVH/pMOjYs2dP7N69y3Ib/J5Auvxh7tpgIUlfTnmgUiD9IsX/KjujWvcoif3lH0Jwh0k7J81rzo+b2ufxDm9OkHkyxl/fVdMZfMvdLOsmYlw9Zrz8sS1SHy/6SW1Nho99l04roMy4YD3Dh+QDq1+qPAv5lA4o7o5KJUuT2BSQjqpSJgvQs35+x2KsaHN36OVXY/euZXflytm1WOVxKfUXY8b/aOPMSpw+eTJOnTgu+locO3Y03he+e/iInw1mo+W70HTxubk4evhovPnG6/H+e+9pY6wLn/XNeOHQa/HCqy/FmdWVePvdw/Hue0e9uV5d34jDR47Fcy+8Ek8986x/sLq4uCgdJ+Ppp16JJ3/8Upw6rY24/Hnzg3fiR0/9OH7ww4fj0OtvxznpfeOVV+Pl57SB1cZ2bW0t3v/g/XjiR0/EK88/H+8cejnmdPH1ykuvxLNPPxsL2qw/8PH74syJo/Gj738vVj88ESsnV+NHj/00PpDPJ7UZf/O11+ITH30gFucPxI9/fEhh3RsLu3bH3379q/HiS8/HmZPH4nvf/lY89tgTeVHAONL1xOqpk/HUDx+Nl2XnW1/9q3jp+Wdj5cRKPP+Tl+MH33o0Xn3prfgP/9dfxuEPjsSH2sR//zsPxU9+9Ew8+cST8Y2v/1389Mkn4/FHn4z/+//4y/iH7z+kC4JX4t//b/82vvHdb8aLr7zki6APjrxHgOPsyum4555b4/rrDsQLz/wkvvutr8e70vut7zwczz73avz4iaes+4arb4rVM6fjBz/4drz17qE4rYuPh2Xj7MaO+KZ4X3v5ndizsC9eevHVuOmW22KvNtn8Uyed1TRKmAc1B8hnmvNCCXSlUOqizxffPh/kJjbPkXmuHDe1QuVZRzwadSC1ZtY6qQJt3TYKc9x6I27ZRC7VxlSyMMIBL34JUl71HdZFALpE0F86MtpL9NoJqlJn+licW/AGn/UDeZ7F1qWelmnNmR3rXFeqidKtCz7aeU7ttRdDjNK/gvKzx2kfLINY8y8LlwfEd1vA6GyAngFPvHzDI2xn4xcJV2jTAW8oID5595JYXAY0+UwyfpwMcreQk2lETgAiV7iLrk0BtHoBfm6qYcjBkqkSwIY42aWvdVen+pc0PUoNBdm+bGPxXgi245mkZ56TiL/60ybZ/3TGG56Rt4VI0MtyV0ob85iPBZ3A80c0bSK0OAE5OTJf7e3bMejuVU9B3fUcfJfQmM0FkHLSUme/mQLIFqaxxNzM9vNnFmSfeLFTmkeg9bdfKJv5Uc8sXZM0Wc9Ps49eS6ohxGe2DtlwQ1oxJYySSsQd16Gj6eFPeo1JGbBV5iZBad6NkSbugLV+Sr5JwIX8hy2KjRg4KYxAPEZC5ltZSX/y8Ka8ITrNWTZbVUKTvwi4G5zJxEXsS9H0JrvAdy87YFz5otGbTcrpKwAnd/65gOG0Rp67/2xgd3AXEVMKO+1bWF4M/iEMvQCdWPkEPPQNIL1c1DiA9AGk0cfeT8j9uK4Tcp10eSacb6cWF5djp+Ylv+zft3uvLOTd0rmFRfHNS6fwnPxHttnozAgo5FxKcpYvHWbxpg5fOIG0eYCmv21A+jbPAo9xOZd9zdwRf5vLlm3yOYo6Xa6q9rLB4FGRc9rkPR1rp87F9fuviR9887vxt3/+V3Hs/fdj5fjx+Ju/+HNt0L4X3/zmt+Lf/bv/LR5+5JF458034//6P/5DHPvwmDbY78UHx96Khd0L3Ky3X48/+Ux87dvfi/ePHhZqk72xqs32B/H1b2mj9/a7cfLDU/H//H//23j08We0kXw3/vzP/za+/a3vxDvvvh3f/8H3482334u///rD8dAPnoz5c4vx6jMvxerxU/HKc6/Eo489HafXQhvcx+PIB+/GsaNH4yHZeu/Q67HEWj43H08/92L88EePx4q/zp+LhZ0bceSdI3H1gdvi9lvv1fXXXPztX/5NfPNrX1PYdsQPH3kyHuHu9VldROgCY/fS/vjUAx+Pd975MJ559lDsWlqMq/csxbnV8/Ht730/Tq6cjF37l41sKucU13Mb5+MH33s43tfFw6c+/Zn4zIOfj7tuvT2e/OFT8YNvPxK333lXrMnuC8+8Fh+cOBkvf3g8Hnv9ldiYPxevvXMoPjzyZmyePR7HTh6NY2dPxHU3XB3vy+cP334nPn3XbfHgxz8WK2tn4szpU/Ha62/FGfn5O7/923FE/fR//tlfaIO/HkurEf/4K78b991+ny6GVmNuaVfcc9998fA/PBzH3ns/Di4fiB3r8/GVL/9OPPvCi/Hiay/ERz51d+y6endsaoP4kfvuzm8eGEdsjj1HayzVfNUQzVXBxzYIR1DZQ1BxzfEGX+4Vkt7QdSAHBJtOz29hm+dUTYzplqZu4p7nVWQ8EzCrimlMaLrhm/DbK9MAKVOFlECxljhdgOhianMjVnXhMLegMe+q/OZvbX1NF418y4K8dLpSB2FZg1QvVXDZtrYikCHIeA5+C8deuTyYbOUlAWZATBZeiWmgdP2ioPT3dn5Ge0SeTYAGGCeZOhFuuZsKbgPuNvPRsSp4QmRnGjxiM/Um2iHOCZN1NViZQJSpS1lp1DH7JN2ojUXmGUiVrzI+kHoA2qERxs1g6t8OSkePSR/19XRsp94EbPvHZAN/1g8yQu5yze1cjAWdtLlLlpvd8gy5lC0ZEL3+aokrXNPMchEYN0YDQk1DHYzKkq82U13spYfCpD/Zzgv5k3oSk49+aA64v3nIgYuOjF1h+pRKqev1k20aMDAm5sPnoTZhkC278PU21I72tRwl/2DEVRyAamNDSOzOhPmQCHHgzoN00vespEK0mRc9ZAZEjlGvkaBx700laGaB0moDJP/AkrL1IKsPcvBJjjyMWBvHBz6pDB1Ge0ObQcoJqMzDCEnLJraswfkp3nw8IOPiRrUUf+0zNLcFBFzpdcbnUcQb3WGHoJNMvWEkf7zDXSv0KUv90I7WFtFMFmzp+wFy/BVUDr0sTKqNeS6SVdy1vBxLu3fF0vLu2L1nn7pyUyfAs7YvLh3GNcxDFT2D2dLc+qCN57Q92k9oPKZP140AT8395EvejDG+FFA/yTMLqMkWZ57Tbv4oTI2RrQKa1KO58Vdj3R/ljxw/Go8/8eM4fWolDuxa1mbscLz1xtuK2Wq8q03vX/z5f4rTZ0/FM889H48//pPYXN8ZZ09txjtvHI+fPvGMdK7HwWt26aJGnmvDyD89OX52JZ564ZA2ca/F7gO73e43X3tLsufj5ptvjXe1cTykTfHB/Qfix48/EY889HDsku2PP/Cx+PznPxevvfZ+fPWr3/MjGR//5J3x2c8/EGvn1uIb2qS/+eo7saiN9w3XHIx7P3KL1uAdsSZ7Lzz9TKx8+GEsapN99dXXxNGTZ+JHTz8f5xb2xJm1+Th2/Hzcf/+D8Zu//gfaLEd8IB/mdqzH2x+8Hz94+PG4+uC1sX/fvvjw2Om4+fqPxK033hVP/eQFxWtn3H37zbFXF4w333RXvP7uB3H4jHjuuS0+9sn7NL7zkRsuDB7RxcqB62+LG265Ox78zK/GndrsvvLqu7GimNz5wB1x6JWXdSG6rnieje/96CdxdP1c3HzHnfHO4Q/iqoN749777ohz85tx7c1XxwMfvz9eVVv37toXd958cxw7diR2zO/QuN4Tzz13SPTr4sbrbo3D7x6PN988EgcP3hSfuvuT8Y9/6/djccdivPLya3HVtdfGkZMn4uHHfqQN4e645uqb4767Pxp33HZLvPzic7FjaTPm98/Hc688F9ddc03cccdtmrdaf9rHo2xO40lrayL5Nuo8oHJUbQHNq9wPdOxe76D1qArPfVLGLvka2QnUsYlOnlpLiTg2hhXEefsDrU3qYQ2znzBUvjDXAfMpN5j1ogu2sgAOHonaUJ/xjcoa84g1sOnl8aW1VebunC5cz2u9IYJ5YeF29wDNfnUGZkL5mW11fiRdNvQrzRUAQS3Em/9S2EOjtcEzwbalfLnIoQFxd4eRKozq+GQZB2bmzWIwecCsq3wOaA0eDYykaXApzXGXg5vugl71nlADrQ0IHUgGGAZ8AfnSkbw+YZEX1omtcITGOwvNB5LPMug2tXpvAk0328CTz5ByIsy0eNGXV8op4AmpOHPHhB92ZbzwNTks12TRs6ErXHBsDzxoSrtgk9wGgT5uCSVXOguyPMYuY97kG++EL5CzcsgVVHdlWzaaTPExrsXQ0B8JuBoOZfwaKMcy52bJplokKGas+hgPdkzq08ShfSz6W+Y9dfiWOupudNrIvs/+aTQ219pw+LVlOgFyJ7T4WDL9Gy85iq8e/aK76ZiCqr+6yw/db+xQ5dgG/Ex+0C7qUP74vdp+ZZY2Pe3ijrg3jc6L2+i2gehs2BRO0IaPq7v6ZhM0NL/db0phNXeTybq6YOsgK4bYcgHHtzn8tzN4FzQvdOkZ53jelTvIKZW6DRjCBygZ695/EcyVhnBHdD6ImcfErDNyh3hHLOqCl2ds5/j6Xp+dvJdbvq2Kxh1Hnp1U4/WHDsbqeMJOaLpLa5qYaL/9G+obtjgMdPPp0MoAOhxnFeF133cyRlcSF4+8yboO0y7y4gHpT6W+YBx0CvC7R5EZv2ZRu3lE6tXX3ow333039h7Yr43WVdo8vxl33XNvzO3ZG0+9+losXXUwbr71Nm14T8bdd90Xd9x6bxzYc2380e//aXz7m9+Jx374aMwrxvw7ac4Za6tn46MfuT0+//FPxLM/eip+oo3n8ROr8fhjT8fBAwfj6NEj8e1vfzvuv/uOuPfOW+LtN1/3Yyq333pn7Nt7Tdx9x33x7ltvxdEP3tAm+LTcPhP7DszHO0fei2ef+mnsOr8eu3euaTP+8ViLs/H+kbfj05/9tGPx8A++H6+yedw4Gw985O546bmn49Crr2qz+kG8fOid+PintSmOlXiVxzg+PBH79+6PJ558Ig69+VLsXOSxmJV449Abcd9H7o+F+eV45ZVnYvfunXHt9ddp87kjDuzbH6ePrcahl7X53b0/rlaZb774rubkyWNxav1kPPfyc/HTJ38aH3xwPM6u5h3Pq2+8Xpv3U35O91/+iz+OPUuL8cJTz8S1usjgLUbPP38oHnjwi7Fz14E4fuRk3H79TbG5sh6vKQ4Hrr8xDp84Fc++9GI8+Nlfil1798SHx0/EVdjWON67Z5fiul8XGjwHvOB5wL/0XtIM/Nhd98Y+XXDefMuNsaor4qMfno7VtTVtwjdjWRv2a9TfJ+T32soZXbDcHQuLmi9cLOnDTQtvqj1oGFvkGZeJw9hlPHlO1XjOdbK+EfSvOEHl8xGmRA9C0+BlXKIuaagdnu8mFcFjHh/MmMB84q1RzHFzdT6Yv2HKb6UlvWGWlJdefzBlIbmUyGee3xlo3ZjbuZT/4ZFn0vxbHF1urisu5+aE8olVj/0S64xvUKIbK2rbzm4twC66J9Bshum6Wr/JXy7QL1cAiLGEl3gZJkQXA1roJmbxkmRmwbRcp5MBUwvcQP8ZEZ8VZKfSi2bfvRa60Dpg2IjgQ24PJNMwpRpWDMkjzmRKO0OH2p6rPTgSpLtXswWab+0knaWU9+TwHS5NsiaLjdrk1oAC056wybkseqHFW76XSf2uRXSinrwOrqM8bpRbfYoJtLS0yQGymcg7y+N4Qy43R5zEM+9HDZre2sxZ7xRA2g6rPiHt59dM5GlTTlJ8rLjgFyToxZPQ9WUKNdlsqiSHHJC6Sg+yY7/AQyI38Mr24M2YsLigIy+42LButAsM5NIdDuRHLDvWix1xGE1X/UBBj5DF37eNGfPUg7kO2F/1BQ7Wa8xY5N031QbbavY2tTXZlIw3uZvNxwZioEV594Sy/pQO15r2qYHKeDHczW4AGycMesYigwz26RNiqxNX862PC3eBnVoypUkrV7Qpk+ZIHY0AuL1TnPgFk23kmB6fWVRB9t1201On9SiWRct4yn0R+PfQPuEpz7uIiQWbk3M78puO7K+21rhj6E9X5NG6hKrOudZstjqyWU4Z+Mg5svLT//FxQbZ14mOPMC8Znf/kr3zW7mHdP67LONuMdIGTj27YVKtPP9Jm8dDmtAuQh5YXCia1yuQrYtkqgIwfOZ/hZfTwrRD/hj5HS/lpFaonZHlHEKL6oNXbtlTXo0dmtxW8SHCkVccPfNGtbYL6ZyHeefN9bWg/jE888Ik4o03YMz96XJu3/Gctr739jjZeu+P9N9+LF198MfYfPBjvv3cknvzxT+IjH7krFuY246233oy1tbyQ5jVzhz94K575yUNx/x23xe5zu+LD907GseNnfCf8g8Pv+7npn/7kp7Gfxy/OnY3dexZjdeV0/OTJJ+P5Z16OM6dW46Zr9sW+hbPx9qvPx+MPPx5vvfZW7NEF3LV7d8X6mcNxbvVobGojeVh+P/TwQ7G4PB833XRDXH3wam2MX4gfP/FI3HDN/rj/zpvj5huvi2eefT5ee+fluPHma2Pj3GqcPHNKm8ml2HvNTTG3aymuunpX7Nm1S+OEH0tvxA23XB07Fjdj1+5zceNNB2K/Lg7mFsSzeylWT2zEwT3Xx2033x7n18/FnAY+r9X75N13xpc//+l4/4M348WXnvHat6a+veu+W+OGa/fG6cPH4w9//7fiv/5nfxg3XH9N/PKn7o8vf+4B9cRKPHDvR+Pejz8Y55f2xX33fDQ+9/EHYkkXiB+e+DB2Hdgba3Pn41Of/IQubH4/lheX47bbb1L5bm2Sd8U9994Z//if/EFcd90NsaiLlbmlHXH77bfEP/+n/1X86mc/E3feel384R//o7jnrjtj99JyHNy/XxcLu+PXf+2L8btf+fX49P33x5/88e/Hb/3Or8b+/bs1RnjjCpijRKNNI6eNzw4TKk3ox1ziWO9RpzgNdRqzI59QdSiAniuRih7fQuUZv5xGykbBoFN8VOZ+p4A8CAdae6QdSvp2iW59bNy1yNN6msoZ6dxOHfnB90L+G3su0Dlv+Gbb3IJ/hLpjYU7jh7dTiVfO5nmD+Zw6AHSC2PHaos80OBb2Mc9nBX3+SoCVtwfKS7/yK7/yWeFv7927txnuAYPQprFguiwoEYMy1ikkkl70W/myECBFvjNAQKy/pT8rDoAN1CsVOi5VrzJ0SnWidJfSvqQapz+mi6di3Cyk/ARmTdpVCrp9pD0fmPr6/DRAq4HDEQ5otZmdOMFVWxtP4SDvdLQznQKVR68KbRKAJmPCYD5hS4b6USfHjHUBJ8ui5eapxUiAXCJ8nOSLlrpmYerhJAx/2SI2KZd6OVI38vc6XDvIZh5+9GAfXY4xOk1LueLHNidwEcxPZVPb+KGnPoPF4JNOfRBFrKrRYX1iNJ1c0239Deybyz0CGQvb1hLhvvNHqXe+LErSSV/YF7WdNuiEV86kmdQJSdXsV1p/YRc9OUb4D4X1Xln4/U8xlOV9t1mWDuVkIc2hk3rlZFklfdq88ieNuw3YzkJLRHB7ug0f/KkLyPa5rWKxzpG1ldOOy80epaFuBuowINrtv4u5Acef4b3abhOYm2hTh1hrU7vIa6z2e9N0/PDhWJhf1AbmOuvOC4b0HU1W4mWePvUW0Pqy2kfHKMcisUF+RACP6Tekue569aUX4t13DmkDtqmNosaCLprqImJ+1+64/a6744Ybb/RJlPWefzaCwXGDnA1pIobsK+xDK/sWG8qek60ML2Mq68igJTehqYsy9TOw+tcIjWNr+/ChTN/kZqQ2F9Uv0whg0mZFMBf6NK7ZWJw9s6LN46744hc/F8tL2uTr6uSe++6J62+4Lpbn5+PA0u64VpvMXVftj1tuuzmuObhf8VqP3Xu1Sd27HJ958NNx6+23ebPB1Sdv8Xjv7Xdj396r4uB118aDn/+l2HtgSRvhHXH3PbfF/Q88EPv2H4iP3PeRuEWbwauvuTauOniVaHvi2msPxs23XBfXXX8wDl57dVx1ldKrrok77/lIXHO16m66OXbv2xPzS7v86MZ1B2/y4xQLi3PaGN8cn/rMZ2Pf1ddoU3xN7N61V5vRu2NpYX988zvfjV3azP/Gr31J5fnYIx233nVrPPDp++POu2+LO++4UxcZH4+rrz4Q1153IG6/4+Y4cJXkb7k1PvrRj2njtBavvP5SHDt1PO7WGPq1L30hlrXpd1S5k6kLRx4d5FGYjz3wSV2AfDSu1zjjMa+bbr4ublKbrr/x6rhB8TurMbmomH70/ru1ob4jrrvmYDxw/33yeW/ML+yIW2+9Pm684ap475234u3X34yvfPnL8ctf+Hzcfcddscw/0VG/3XTTtfLxJtnkP6suxT264LlLm/zrrr1GfbrhHx3fcZfacHCP1qsN9e9e+f2RuOOW2+MaxZTxv7i4K66/9kbF70Ds2auN91VXaxzPMy00PLT28W2UNo+ePzRT4ybHdBtZJA1Mo46CeBmStc5DN1Ly+Nf8cF1CnV9MaeShVnLjb1ZE14DnEQ3TNeeQypUD5FO2SkY1FAGEq46Zk4ucSs1vHZFnTecbmTYDVU796GIOz8/vjFdffjVefeX12FjPuQhyBpibXxAuxR3qqzvvvD1/q4VNfFVqRFdBGjZUbGGnIkOEbnmSxNTVkPdz79fc6IEf/b722mun//2///f/RsWTQl7oQ4gMnTkDPwff/6//9b/+n4T/y40sjGVogI2W4k3VoW/Q2WCiWVuKBotPy10uoLjXUX4pJWL2v8pKLhtSj+8qz4Sme4CW96ujGCDVcdtD8vF1UEKxOzxTMKiqShFm8kFXhflVmO5HbBZkPk9aRU+fRp5pGOtrgCZgZ1quytM+cKJWretzs5X0afDmXDCtF2BDWjYrj08Jo3/b+dADLPAVpnzK9HKud2Y4bAtW03hKL4+7DPpKl7OTtouHIlzbez45xvLHVSLwdeNohqPzAPXon6YDaR/BorNRUQy8OaMvxrqUz37Ib142VSu9yvOcoU8WOrmwtpY29J/bhIYMG3FkmF/ZV7zGDCvw+7EOLbK8rAmz+UNftHBBxZyBTkXFLcEjxkXVKUNdVUtD+9YDsRp3PgiSSRGUBfTm2IPOK6t6qA0cCmxFTcjNV2JSLwTYELBhlRl+wOYfdTI+uJjxc8zoZ3OnNimOy8vLaav5yY+Gdx/YHwevudVvbnjrpZf83ti77r3fOue1IaiLWyuxS7SJt4/kG0hMkTq1xu3BpH2jT92U7BtbpV3qgzX1LWz8O+hv/c1fx6M/+EZsrp6T//xWQpw60Oe7tDn8yj/63fjkpz9jfxhz3hgK/Po50ubDJKS9mgP+1jBzwpTrx2/6zfihPscFr3bLdYXg0ubUsBWg93XoSp/ow7SMIWj5I1P/jsDGt9OZ3HDgid1seb69WVnZiPW1DW38ePxt3Y97zO3Iu3PwcrGiRscqc9l37mSHTtIg4RlwNoY5yJMv2jdCXKxuqJ5/9ORnwDWW/PiOv1Hg39xveHwtaFNC2zb5L3mbvA5Sfmmj715VHJfUj3MLS7KNDBsg1Skmc94QcpdQfPKbNYaRvom/Ss+eXYuH/uHRePXFt2L9/Nn4wq98Jj73yU/KP177p/5APZFB3N+0oAmrIjikbKiWlJ2LR3/4SPzk6R/HZz7/2fjlz2iDzeZJbeNRATZhfuEgPtEHnLuQF+KrTxnehPGNFbHAO8myN+fRgg0YzvkxDl4FyN797Onj8dPHn4xTx0/Hpz/3YFx7043Z94ol7+rGLhe+G8SRyLfzEuPXjz26HYqH26F5J5usfcSZH2nSh/iR450Wa2wxhvXxTQYpZf7zjZBjymNWAmwByHKzAVnGYFpXfZsjgIekoCMN4LnbKsijeSafEA8xYH/hgbHxWjbFDdZBuUHNnVSAl1ZgygiKFONU8aRNfBvH/F2WHpYpjwfFE+R98vyb87/966/F3331G3FWc2czVtWXktVnbZV/rb4z/uSP/mn8kz/4fV2ILqc8ijj32N/OQYHHnbH53/kILV/GUBEeYd/+g3HrHfe2UsLJkyfju9/97nt/9Ed/9Nsqvi08LWSjbaNbtVwSIFtOk44OjjBVLpYeDVsIlwGz5Krc6vrgFvvlIDB0iHRpIPQ4TWOgOLWg8gZKo45BV3EVWwOKU6QBTJ+qLE09wpO+uTQBaXsEJl59dTv459Js6OWnfZ8F6O8XgoJRzzjZc2DP5u3MtnISmKzgyMOhz6O/rky3Q3Tm4gdb3W0GR7kE2+Fs0XRfGHWU/Ijog9p8JNvyhSNfyQyatsHUWVf3AHL1pooqgxU3W3KAyl6rT2adULJMHhMkZY44ZbxzMU2deYKpxzDQ49hxklHBiN5CnYGsDjvwDchrHTmhsRHjtGiPcqFq/g7+F9p+6kdmMh35XWyQfmQ/E6NMkyHv8ljDwJc45lXlTOmturLnrGsTkmcS8zCedB2jFg8rsB8gXOkLGzQ/lpMUH2ucckeM/6zpV1c1IymqvHWmPWRGrGNCxirjVZDxrfkFQqNndBKUTi4IFud4d3P71X/jc3v0WVrSZs2KyhIKEJ30o8+nyxoPxdPsIjj6AaFSZFJ2BGLWslsgZcpeD81ig7RhOy7n+LB95ZNWErMx53KiBUReXl6Ivft3e5PNV9579x9QnHb5B93gHJvvxTk/R8y/G19Qv/LGjp3zivYid+rQxfaSjRovp5j3jxgXrI/Nuni1sV7gP3HqwyZveZ47pRonBEVjjtHBXEte6Rfyb8yXFpdyHLmPBTLFG2T8Y3MZO887q6UC/WxYvUPyDJX+hYW48cbr4r7774g/+sN/FJ/42EflK7GqMS7Urm1nu3h1/zCMtEnnw4UGF38LWh8+9tF743d+49fjkx/9mPyqDXmLPxdPKtQmlQ0p/6FWtUnjnLAh/zcUIdvDDdFli+sjru9851Tt5/3LKOZO9yc+9Zn40q/9Wlx73fWKmeKCrPT5brPGeU5V6RF6Y40N86h/5b+8kiH6hTJ+yDvmK82Vw24v8VBZpt2NOXdTBwy00bFCF5hCnj4ZgUYTMuZrLuQ8SBvQewQqBTI/yqVNYNRbROIsJgLm9iS92TPdXJYxokNkW0PY7UYIRsaOBbIeaBmSaiNRMHmINWOctyYtKs8GnR9Dai1Uni9MKa+srfqiKePAhSHukccHaQObMbvuXEJWt3a73LWnwysBuv4KAPcIlFrXAjfpckE16kLo0XcBvFIgsEquMDAGZhQ9JV25gUly3jFh0WQyaabYUJtgqjvHVX3rXOS8geWvDbZC6it244ky8ZI7FDaw2Rimi+njwKjJlFf1oMlboHi2ZRCkztTbQw7ohO2lR6gmkla7q1yAytyEpN3J9pg6YMYNWkLmdeCv8ttA73vyFW/lK374gh866tDbmwVlt3xFhvyEOetPfX0bYEm/xnYnTAgLzJlZxpuGJJhQ/Z0b47QlfS3tcYjBFgdVP9gvW309cdHGmjujOtHVJnuHTtRsGPMrxuQzuJ2MeW400O/wcQJfUJ4v0xgHPAu/KeREL78lWq+O458iMNt47MB9gETlezcFFdN6/GSoF9DerB9lc76ijzsgMHcCU2B5UrmX80q+ym7qKjkcac7MAgnYDHImyE+3n2cPN9z+9DHXGWJS8wEB7m7zzz24O8wPIHm91fzios5IarPQG6rBl0mAWjVEefASn9SeagNt6iHjxs6IM8A5bcoWYkmbEDTQFv7DI3ef/KM88Z85e7a1T/6wXl7wrnIP8Gzts0xZmjUyhI1koJ74uD98C65swYQ3IOet/twFUE9/gvqoIRlxRp/GNHz0rxKe+/UmzRIenUIuCHnrwYjuS2++xvMEry2d532/C/xL6PYPtbhrfF4bCG1weXsSG14CyYbU37hIko3gkjZ9C40O0SNF+ogqqUau2p/jh00hd6I9tpt3luGcpYDyLRLPQdMu5qj1cCdd8ryxh6D6FAWvpHnmlSJIxfkdbGqhseGXnNu5w+/D/uQD98dv/MYX4447bvajFnyjxesm0y9QnCgnmGifox2JeXFPvM5ro3tN3PexB2L3nr0eV2g4Lz/pVsqObBtLfjxMFB2ss2KPX7TZFwT8LPgcbVTcxTovOm9F4TlsUWNRsd+vi519Vx3ICwpsqJ+Qzd8UaF0TDudwTNEONo1Kc53hUTfaohGgK5s50fkSArD/xFP1eRFcvtEGFeGTunXtKDdYQykLiRIrKq3KtUWZHqyrwwtAzR9DJ1NSntusOawxNE3IBQovO5nXlJknNS1HNfVctfD7F4ei1YGMoWQgPhm78+f5/iEvhsqAf8TaEMAXixnoVR6h0cXm8r7Yt/dg7Nt3tS7CFn3BRJB4k9G+veoz5oAEmfteI9HnvUzqQ2+tDzQ7L56IZ7VePF3+5wXZu5cNRAAkUIVFA39RMG2jKzNh26TNtIPp8mWAh3Znhq7KjmBCk2rC1ElDHV75gWYUqHMnBvhFAR0t28F2GsTdcnajZbBJJgmZT77psYRvo3+jru3A/C3fQ9Gn1G8Bb+RnAPJ14swFhTj0vvW+kmbfZp/An4urF9ha0OFs/NtjyqcO9Cmbkg2Zr6PdSShaTx/Lk7ZH2I5eQD0suXmb5B19BHp5eHtMaqWzIHUnlMqxrQISow6mJVf6V3w5Atn07WRzp7hrFYtzfEUKO+XGkzAuPfSTT6ycbJRnEczNpHRLbFMN5cTq57K5S0sbmyYWSuRGP4iLGOEt/0xNID/wWlaMaFM525zjBQWugS+l2jGRRZuTTG78B6owwSXrzrxTZWib2V2GIDSfEDq32aCZj7rUY2+0puDfeJGf+pGDF3a8TDKy4lN/DLptGGx5y7QTEnTXF2R+1Ed18tN4b8zch9r8aVO/Y513P6/7UQU2ZLxua1XllTVOqvihbYw2lP7HMPgzYLMzmB59yLk9ljOfcm47RWH5R8E+Zi5JBpikawKb8PS5iz+3MSk4lhsI8TXdhnbWZnwyNtHCnVG2s97sTqEZW9+lXg7qw2bIRWV55pu7zQts1vSBY4gYJmFkXgg9Xt13kodOvUvmNtF0QdVnsPCj0QRug1w8x3yVbf5LZ6JoVSe+EaXXTVKqjST5plX+4Vde5HCBgM3a8AwfMecmU0LIOS9p6CqzdtSFuV0krwyy6GbDmZdJ+aCJ45EMQrgE6LZenGvYvAQdd/6E/HCUbwnyhoDUwernO/C1+YuZZgf9xJ4LFK9Gqq+Nv/5SP4qV5tqWVD8WYRl4YaadTa7xlO+kI+bHgF2cwY8uPw0pN4WNzyLOjVA8HKsufziu1Hm5BVLR8lyMeSpBU2zynyIxBqCxOWZ9VBmC9TpazY8UhMKfN/GiYsvczRC8juGcLq74tmJzVXZXtOnWJZMugM7zZqrVk7pw3dDFjMaG32jEnEs99a1fOglA1VF67UaDig1AVzBmEzumKwTadJnQnJz6JL2Qhl0Olsws+UYbFtxpHuqUFDhYilKxuY6yMpeKLAp8PyGbHh8MF66EQTrcG4aEvPJGTFEQ1lWuKE1d0gFTW3kmFg/MOqbeSRkT6PjKN8yvcSTDh6zKSkRikKa/6GMyg9R5IWyDadDfQdGm0Ysm/k3xlExa21oHkE97o81p1KFxp8/0X9bVwB/RrF27ZkHKptrtENHSUVhxS55qV1v8dcj4TerW0TjSsk1by9Ptzzq/JcU6m8CELhXlhC8cmr+VB8RpuUG3uqkw3WonqwFbXPXJxzyUupz8ow/NAAmDy2O8+oS7E9wZaCcUbQ78eifvDGSYPkIZ/OjodCKTgD7iK178kE42ajmQqcYOcck72xkfGoXasf3keUQm/dBCi03V+aRvm1gdXci7vOTRRz1l2sWZL/sbF/plhrYkL/XZ5lSCaMr3J0GDi5bMovOWcpzyLjs25TMoe76TqhM/P/jJ9Sbl/eoq8fvEjp7hDJ9jEcAjb4DzTCWAXkiSefofm3mRAhlaIpD6M85FA2gmMcFHTqJ8+O97zMdsz4JOfjvj7MpatoOW+iyNUI6HTl3TXeMp9WV/Z18PIMM53gtNMsCVelq/oc+0pGdaKA4hHOYl4K1SrWg4flTRdGZf54VC3jkm0mgCkJvUIZRuoz62SJ45wRgmFb8jjEvW4qzbyR1Rng31+BCtxjBjztgCwMYtL0qZi+mvMs0mpfykF62+R3iRmyK3g5ItFSJh2zkK6XM7OLyWSZ99zqyNj+04Z/k8nyqOLU+78nlYlTX5HF2x4jtxqjHJOjGgPp575NJIh5Tpl9bHSZAe1gQih04dBPVaOnSZVYC/Q38hY1ksokW+paPGGgdZVImMaYw09KADX+k7xg46klaYFOxmzrZMr7J88DkCnxqaeUTrEr2n2TP7lHb7ugk0lN+CgS70ejwiH7e18VYb0l94VCc3uCtumpi9tmq9qv0KQHSSn/2WdLZiNoFaralq89yC6ufPqqNO6/xwVhf0K6pfldgJbbjXdJG/ijKPQR6BcvinfEvAj9HXoleaa3oDic/i7WEWrYdO2wg8Q3c5UEGZQB88hC8RS5CgVL5DG9kGMo4JNJjyNF4qIO9glk8AClhYOQFqoG9m/TjIE+EfO6IQdZle1I1m2y5rhNDZOVBmQG+iQ8sKS1ctyElK37xJaQN/K5rV+VmwHb2H0tVD0WbV9eCFqTV6kpeJAa0VG5i95adhFv92MPIRn1zEvJA1KlayT2pJuTTYzn76lrayjdXWSYGSz0W7tZWDM/LRm9zcmOY4lB7rKhto5ASXmFMe4coLfVZUVodSbVu22WPSzaz5KO+lP792z4vLxmBsfNSRY360xoz62gnNH7Wl6fO7Yskz5/t5r2x+xcdGun3Niu+yQNn2k63ImYdISmxUcF1tBqC3ct5N5ytHxcq+5UaG6sZpd1x2c7L/aAGRVAGi5CiMMF02OBY4QyqACeQkhMZWTFnp1dnK53O+exaR11Vxo5BNt1pvHwBOaj6JqYhv+OQ+MsKDQnRk7PPrata2ScixmNDnq7/4QxPPiK9vrvs1WvQhFY6Y/OI/PS4vLOXXuPQrjxNl4MzX601AI5Djwe1Gn2wa+3qvt6jKPqh1OOtov3izY4UlR9qheaBTwu9JlBKn9la8ueGBG51C91WixzJV5p6GlHN/VDUE9IMqWtaktEfbpXJsu7DGbI5Ve2j+vDj27GmIqua3+CvFiPULJ6FVGsyd2HzbHrJ2uLGkolxLMmFBDZuptqHq2+ppjaNC6ESPH/2xwc6BLhEYDWqreGhjRaeg2jO2a7I8rImWrccUbFRISjl11hgrs1Y3QFcYGuHSWNQhN7H4Sw1AhrarWSJWutNzUwX9NTUjWDj9T/lpQIgxkOPOhmfARBySoD/a7OoLwHZ2U5T+or51uc07bZgHIHWYz7yspzy209YsdTD0Aqt1hgNKaR+xPBcfnjgWsXA+7vv4vfERvxVmf9xww/Vx7bUHYnnPgtKrY3F5Kd47/F6sr62mT0LO11thwtBM8Hwj9fFnA0bEFUENxp+HEyNMayMITIKaCJWfxi5YHuSXA7LZAupebj2dJA4dSrc3K2YbB/B2cKl86KY+79AVpqwnfsOLw1Y+ivUe7NIvzU039aNM5p2dgKpP2bF8OYBs2e9tzoKqwVwzOQBiJZ+Yi9qF4cL2iEel+Fd2bXvCfuqoOMyCQc6QmfTZ2QFmu9P7mX4AKc9GMhedfBiNDQvPP/PPKNbFy4+Z20lEcmixL57iibkZU567l2DkgmfuNKL8JBDfvEjLE4c3NNge7MmXdrKq03sCadv8i+47F4Lqs2rnaJY2wdun6BOYh/ZLVr7U3czcTNEetUHp4J83M9hDkL+aX+kfOvg62q+NwjaPtIjmr8XlG+8rOM+JoPlpX6WuThb1iIhPlkLT1T4waTgtGnKCVsSVTJ3hUBTJyB//cFEIeYe/i8048IgM/+HOaEfkN33pZ3sXvdnmTub5jc2Ywwc55A2Fn48/FxvrGiN8M2dPkKfPefadHyoSNxn0hjH9yVgzPlzysQc/59ouanhjwtzCTj//vbxrUXSpQn5hPnbt2xOL83N+WwJxyQsyIe1pmxuRZwBrBP2UmJB+5PxMuem5WjgC7UJubBtA/CmNyIXSiIwA7g9nmoAMunf4x4boSxweC8RuMU85VHcwjTCat40rCfn5V3Ui42eQEd3Y5AD4kcgSkPooE01GC6tCP3vAdKyc6/MCz5/CRuugt39h6OPH87XyQBdfGnjDPCFyjp7UETXfttIGivlD3v/FlTnNfNRmO+foTLcGqDlWUP6OCE1rApmcqA1zHI6YVhxjjW8dXL4YoLd8yLyzTU+iSkmTCbfd7cwYeJq7diuMbRgR7rKHINnt5Kdh0KG/fg1GSfra0S4AcLA6GN2eSZzWYP6qV8mSXoO0jsAvtE8k+Ogehy/X4I2NtXjm2adi1/KuePAzX/CPrD/72Qfjv//n/zx+7ctfiptuujFuueW2uPueu+K73/1GHDn8rt+h3rp0G8Ba4SRMx6Di5thdAdDPlwm9Yy2PU9M48P0sCLQeuCCK94K2SZTOxKweVA0yTLQ22QY+lr0i1cCcjdkhVjizfhKLx+xTNL4+yxPaxVEW20CoDRknWR5BAKq+eCrtdRT05Wm+Pn95WBG5FHl4tmLJ0r5s41ae7bHXPeYrJol93TRup2M2iqPlsy8mMWm1WakYjzIj9noA7qj57pVP3iqre+v8XLykLmmloTiSJMfdDBV0DiuShSU5Mtpey3NScE72ZKy+rhz5aEu2x1zW12QBdJt17DNOyr6rIqhNc6E3z61t6PAdD33yR0xpJzfYZrA+y5a9YZQp5U985k1GTeuGyg9fEQuRIrYWait0+ZT6swxLq7U+dPuHYcpThqfoQH1rNNThqVmaXhcyNt5sU7Rg+t4kLJOF3JQXkzfVihePPfgiQ1usHd5utRinGw0GJThm/baBOmPnE1xTtKLjJO8vVyt1QmOPuBqrKyuxsr4qfdrg4x9rqPqJsenHfwTS4I9z6CZnXuyAjcO22JJlHY3AT8Y8AK9jKnrv20wc9CXikz1X3n2GPmN+XBJPUjnmhqCxCuij7Kf0y8eml/nlyA/oT11swma/AbakfCORmCbTp3pMwC3EsNC+g60OAT5+bETOlFaDdY2YouIV3+R8S3qPwDRtJg588ifFTMuZlHPJfk7LzUAdLEyiWdDoaEriwJdWM+8ySZYdL+y1+q2YIrMxeQYfWvlSME0qjzMqMC6qDjrTIOvbR3mvY/oARZvGak+P5lcdME3bDg3iG2npli1TptqoY+MZmGZgjkeLuzzqHWWd14dW0la72Xz1+EOUQuOteGebqFCVxzdrc8TBg1f53eKvvvBmnD65Fl/4/Bf83zI/8clPxJe+9KssZaKfiVtuvjUWFhdiY3PVc6982oo23TBpAOsna0zR0u0x/hXvy4E8a18W2GxmLwo4jokeoRXOquthFs8s7HXOAAKj4Dl1vmFWtuZM25qL85sKMmIsgO35LwkKZ0HrFOnPDQimxgEzC9KdZEC2No49lL5L6dyRZYxDyjLcGjCYQEHZq+dYgfQjN37oyTaNfgKX4MoWqA3W/4+5/2y3I1vy+8AAjsWB96ZgyqC8uXW978t2IltsSiKbGspwzDMv5p2+gD7AfIl55nk0EsWmSHWzyfbXe1ve+ypUwRW8x7HA/H//WJGZe+OgLnC7OZrYJ3KtFSvcimVyZe48uZlwwFDHsI132lZ0lW+fBFTDk3wuNf0mCCru2VY3u/HdChm3is0nAxO1ZW8DaS8x2wN1zK5oaU816sd6Zpsh5na5pu+n6u/cSMMAcocpU+54knL3RlqUio56IzwplreQ1FecPZXyGiyf1KUv797iL/+nMCVRNkOT6luQPK//0sKa/0FkZMPkjWEZkH2GHH7VXe7+jlqTMaIjUVabuPygpvVbD1WvP/mYSFEfquBt/PK+lxWTf3mSnyO/saz2yTfamJIwJJ/A8XXcciVwlIm9fBluhuqkYUZDpc2f5h88RldA6/vXF1FKfUFBHBUXX3y4D/knoEX5fF1tWfEcnp7kV9FWYnGJu4jS6DgMx1YBXudaVl/zy7RxCFUcbYdAjLz9gI3htStX49rVa7Ft547Yumk2pm/Oq+8X1b03Ym5qyq+qu3D+fCwtiOa5D6KLtgtV9IYVsoE6Tsq0tfIgdRzAinwhbbkNtkePctxKm1LyRDSR9nEQdrbljG2KQ2O46wvJ+6Kls9vk8Qm3OqAsu4Xygzvj9sNIln5EcQp6DKkCdP/LmDep1MFubGV40kWX89CasAq0akO2oRUMFNJHj2z5lGuIKzug2KEOHjYNMwJCx0v1UudTpTo3+zzlDI0/MYuOpNsv1Jx0bROotIC+cn8BY07WXBpYGwNrVi2B05gT5iMLQsaaHMFenh+AMjQK1BYCOWcVM/epqELWl3QWBnM1GR3H/MZe9nnN/f7G2BC8ZjQbHh/w3QbtT5MDMFnrTZalR/bgQRcXwYXQTB/D4u34RclP1nVxKwKg1HaV9R7A5pOBb+ha2HuQf+oO6VcdH3ROrIkHHrrfr+z74M0j8fhDD8WmLRvj5JnjEZPTqnsy7jl4X5w6cz4+8+mv+Ad+Vvgmb3zwCLLd4DCffMPxQ/xAM/4dIWfAKlCdcQvY6J0YRr7pGGEveukf5oFx/Xdi65NA8vg8wFwoS6/S6gx6t7D5lXfMRLJc8q0WmqIN+TJpulcBZDLOqyjsoNf366DXl34M04Khtdr4Dvu6OyHr0JNLRw7Cot+pXwnFW+3pZSkmUpf5XwfJy6LRCHcIq/vsBre2DdFhaIDcUPaTnezNDORu8bUIab+Hnr+o1V7XuXo8Pxyn0EwyDNvsk0AD6CzqCJjaqhjzKdzQc0CpVkSmDtOFk4hGT4vTMG2oD5uV+soPRH254s3GWi3y2vnIC9Fd2+qxy9KUiKzz9qOnJcKLXgSz3r6WHWWLNzdzbczXuJdcntjSdp5kJagDqU9o7SyQlvKIYptBPxsDnQjQ2QzaBq9n6zbyJFacUFnIiADuO/xovuATJ9u8yIeWmMJCTlI+GXhHk//s43YJ2wWKJKzbbS1DhqQDvQ9Nf4Okp0znoxE+nfu0ET529ETMzG2Mb/zeP4qD+/fG5nVzsXHHzti4ZVPs3Lk5PvPlz6m71sSVi1fkDY/hoEH+tq/r/UiIdGOnfFBJCQX6s9F9gFf1kstTc0PKt8Oqt14dM+nFqzyst23GW220lTXS7hyrdRLO9kDPmFDMPHXtwQ3tOvmWIR+NYMMhhBk+6cyWJqRbzAhtlsipIq2IJv7eomYQdQ3TeOoZwc4npYZG6KDKbP7xu+qGPLeHtKE+kuNumxAd0HntYM0x6624OrbQsQjoSFHjBHJu9yFzRK6lY4Dqwr7MeGmEDlrZ9jMvrnZsH6n3owsdB20g1mV7YL/zJ2sNtJESaavOIcgsVGpGiGjPOA3HQI2f4biqtoDJ2sv40aKmMtOkF2a80ZJgsz6MAXwCx0x/SGSYsm96bGOPOta01le44Y2w0H4iqoP9NL8QP6wzdRWQ93hHTysX5K/85o+QcZ7ZuGFjnDl7Ni5fvxQ79m6Ps+fOxE9+8pM4+sHRWD+9MXZt2xtnTutifjl/kCl71W6l/RF08wwqdfTygGyeD4oukEDGqAneBdD/dwd3b+PXONY3rk+Ln7RcrLq7AckQKAeMog8+Kfq5RI8S6aeXzZqLp4NLrwsqrjXYV4OSA4Hi4wRbm9hx+SzXJrcR/x6AAd+dCISdcpo+BvB1kxpe05LVMTCa3CALw3Z8EvQ6evx1gOq/azxqggCoKp2r9cMo9PWjvBnL0nmn7RjyO//rxQxmhbfS7BHna8zUYxMg5cbYTDTfybV2p7xOpFq8+m8qkhvgRIlcyZLaqvTmOGGMQ5Fdnh0u/b0KQ3PDYB86tOZWY2+S1/z4r02Dpk/NoZo3QOnMzXKecFzmo7wRRdAtgrEeJdayVNYmPPXkDxtgg5NEymYqX6QQRHG1c2ROk4e5+kNl0MsJ7ghr3IxskgWdjdZub6Q51WRjmtWSSd6WuImsivxDIXaXpZu7V/OL12WfX6fjvdnyCUz3JMRhNei1Zj8Rl+rrpPuoIhpyI3LTr9DizScTM1Nxz8F7Y/7SfKzfsiu++Pt/GF/9g38SX/qd3459+++JG9MTsXEXd5b6fstgVit6u8SkQ2KpDL7z/DaPxKRcyqpHRKcfuJjIC7nmoesLSiQTPn2LDRVfj/+qbdjZBMinXo8Ky4nGWtttESotmQGY3OqcppepMdsKPcdBL1/jpbMnSLmmJxXITeloNaAik30lnm4zp5rhPwgbOpHMcJHm9WQMCAP6aiOaULmywfzNvLVBa23pfZPuJDmBnvMJj5Mr20paXE2gyydWTBKzTxgrNCXHBiidRuU9prBze3A7W3xyncDfQskL/S5x58UMln4hAxY7ZYREtV09eSi0wOepmvdQrEt/6Gt8AO1yvaCorhGJ9cj9OYa+4DcPOpPHMiOQFB+tPmXTGnJVIQ9bfEuXgaqWHQEFMWcoF0xr/DpI/69L090B6kDyOpQ6uBhn5PxImmTXxnRcWVqMd08fjbdPHouf/vzZeP2V9+ONX74ax15/PxbOX47la8uxtLTkt/JwgUNYa1z0iF4frDejoljhm8gjsW7tNC0FfyNoPXE3kIbvHu5UjsZkqBNx8S5sKqgdcvYS+O6OBz4IQQfM+ESifLKZnHeeXNlS8M4gO2gU+s4dnriKt68rGjyefI12tzCiT3qyuSxk5Kh30g0gbPWPIIDK81WV9cDBIE9eYKj/TqD4O4TY9A3pAxO3APYT6UcWq9szp430Gf5xSNnC1WBYz8RL/9JxoPnxCT70kH73+u4W0qjND+znnMg7lb6zZzt5cuTHLrLt8FKXmI+P8IiGtiRsvhxHSdo1FpncrFi/aUJD6cj5kIs3dyRvjS3gWMHXfOhsAMN8Az8SoBNW6Rv6hY7c1CambD9WfGHASU8JrzlTs3KBbQwcO/RirVxrDn5yA9g3gTlh8vH46uV9Ahw2fxxU6TkmxHseRTCvgLvLy8s80qH5BF9b7IcXtAlqu+RVo7zovv0lncpzsvcr3GgYLknOGxjMFLv8RZpnfrnzA5/95z+qpNMfr4NNwFgwzGMg253Q13U12CPV0XcpdSa87/ADMTM1Fc/+/Bdx32NPxiNf/ko88PiT8fDTT6v8aLzw6suxbvO62LR9s79iTh2MNf7pdlJlIkfMddTB67SYdHpVGWaQduXmCV4e4TDySInk8/EOVfKYkdG9gVbTa5xU2K1mCK6r+rTHhz6jnP+EqhSkK6SAFJpfA0efSibf4Y48dRzSjyRYk211ZRkstHHGgbDyViU9dUENeExorhJ/8msZe/CpzqEiNSdABFLe/JQU35xjyltnj2kr07I3hFFu3MyxnO7nhR6pJU13hXQlf0nWGm57bS3q5rkDm/okbZF0BX3oTxuU3WByjQ6N/six0uzaTupQzim5cZCG1uepE77yJ8cGMkKNLVGti4h6FZZI18v4PdCBT52/DfE1b4Cp6Fj0bcZf1vD68ayiI2r/k9D55/aJNI6Mo/G1pvQVUMz4kGnlVgeQRx49tg1vVg3KferW6cD3N8sKCr9vsKJ2sMkmQkPdAGVdq3exQwfA0VF2m+mZm/Hx6bNx5syFuHZtIZ595qV48/WPYv7aZJw9fjnefumdePu1t+L8qUvxwVsfxJVLFzU0WNgZE58EaSktZx8AtJfYAhUf8DeFXvMdQ99pdw4Of2aB26kYDIiEPvyJt4Omn4mGjkKD5AgYQSp0feN1P0AT/gbAIExzOZmGg7qH0t3X1eAdnwjj8AlVt4D1dPwaGK3d/UDR0G2DByjW9Bs/eky/hNQn2wjcqV8enMKOv2VGincQ+vRfmZIvBatAfyeCNjhre/3Fy+oI/610gDa0tOjpzG0RM82NAdzKV5h9wEmCceGdnxBYjU85Yy3+2Or7GTCfTxucdNqCw8nHK1e2s5NRKVujI/qMJtgO0PNyd4GlTycf5c028AkhyplLKFlvJs2XY7/eeuOTM5tt5jsLMrwWtHCWm1zZApTraAjks9Tc9RzGr+QyzfjqJLCMfU9+12Gb+UG+5iUbHf/6mWje3BJC8ojhs39SWacUfgFwSRtqpTd5i4fkaJuff5cfbnuzb6hUQPMYr1lHixizQiLszQc+9e2sO+P4wd6vPxGtxNzsnE7O/Oxw2r1xg58YrrfPtDfBFNoGp8NKoSf03iXYs0a0n/zhh9o5rZi99/bbcerypdh4z764cPlyHH33PZ0Ar8fExrm4dulanP7opGJCGxPxODfD5FFMQFfU9WyOaDcxE90XCuUzceF8wMaa8BMH/EjMX9lFb+mXLYlX3PLipEfV3ILJix3FQ/HKmLizs9M9roRKsw4+Hm7gbTtDVFvkn/sHcanHgipaoZCk2fQcYKzJP8nm2MsNNJe+7meNE7DAtIbYsYugys2gCsizMc8LI/TaDWorc5fQe9D77/MFyEdq0Uya47XK5NUu5X2x0G0kUyN8QOnPjWKOUF/MKLaFKzeUan5lOfvDKWg6mH7VnOcDVAjtU4sHdTwHjCbsVf3yYI3iWy/Gr0RES0S+Yp5xZuPdbyjdPqHbIT5/c8bYFLmwmD3fyYjxptamHKup23lVVYwSpEfH1ZBjN1ZEcBt1GMchWFY0+1o8WWVdoGX0V+VCg/mtxY958Huvbl5rpOd+KWxwiw8pjpBbN63jm+++FX/6F/8hlq6uxH/2hd+PLRObYvnGRFyRn5dvzsTxc5fjwpWrcd/998W7b38YP/zxz2IRyxOsMVZrO17TG8HNwN9msM8nVBZa1z5Dz3On4D69K7CNDJrBPurwiUjjqoHCbhUYIHyGMXpnCxyrQy/o0dvSsklgfMJu7OoQFoGcIfCIRp0hB48npLACfqeIspKztuHAE/iqqJV7mVGAhoyvnoXkS3fJDDFlen1FS0A+F7K6M2Fqo3VgGewqGdIFnc6mt/zpbSV9SOvrEpBxm5yWhAAeoetoq+PfkY1AyYMoKP2eLOgbkwGpgL/3paVZ6WQ1rP4bP3mXjxW3pItP423IN449b+abeAc9b/qXJ/fRcURbkqfpcVonjjx5JM+grRyV9yKpPODUIeSQlLQHL3XlXJNvuSpZHzmx5Topm5Ih7SF5u/6irD9f2FW5QfqbJx777apWbwPQRrHiYxblM0O+eel45AmWE9RAVAc73ZYL1dX8FzKUbmgDmGn2f8aXGHLSVptAsbvFpRQdVqCTM79E5rvW2LeitO20yXJIiUTRqz3UOa/UbJxgyOuQd7maMNBk2KBwUqaOd2bj6+TUtIqirc1nnx0Zb0zlOf4SNmLhDSIFwESjP86SJkL3cu06Z/Kf7lwfsbC4GCc+OhYXzl2MK4vL8c4b78SLP/15nPjwA//a48LFpTj30Tl+a91vIfGdSu5AWyOQbZM263S7WRO8LiRgx6YrVU2OqZROZB7AQinbPAKqy81K5kvXEIGcVxWT4TFzuXHDV/XtgF45h9fQUdKuaY2ig+c5dUk23Y0fAPEYWQ8UO8uTlaHcvACN2hpXH/4cRbNhq7UL393GO4dRzxLoA8eOOYNpaDarT2sfZFcVXQKmuY/pJwpUUpexZ0Obvxza2q4/b6iZ16LnL//l5jfXwGoL+fTJ+lq9LXLh5tqGsg9b/oOdcrSlVRIaLvqtnwtlpZS7fwrUodaJXEuyjzlHTPqbJ/oGTtTSA/gkec/T1EH7lmgHOjCovmXzveILd3zXNlW20VOjOXWmXo8NLqZtP8sZq4ZIqI0eUy4L8UXocxmPy1pz1jkaxIKYu10VU2RaP+EEcUO1+FGfZXSaw9pUyotL+b92hQuOrgXm7caAj0opF/KxLuxStxIL89fi4oVzcd+h++M/+70/iN/9xu/HPQcPxsYdO2Lj7u2xafeW+PSXPx3f+Ee/FfvvuyeW1kzGjamZWGEdtI60MwRo2b/EP20D9GuuLb1M1ZvnVlW/Flr07gLsAGKtkyhDMpJfDVVnwMPbYHcJDnMhUDxA0VrqKh1agEZswkNCXQ3kYZBq5fM/4HDSoZyD8JMwhXoo83XXqRuQgnKLjqSwmr4hjkN1/Gq8YG7Gsw+KNg7DAVL60s9R/soN+RLExxHexv9JtiodR6DTIxih96oN5Cue+Qyh2th4C1LXKBagd9Q/8vg8yj+KxJO4jNKH0NOz/X351+MQsu2sQkx0Nmk50XPRhg4PQmWD9jA/qEvkhMnCaC4xdTYqpsbRT1Ex3c4NCc6g10/ODjgbtILZsWUe+KF0XLcAjzngF+qrzZmq7J0acyXl4fN49vQZ11nlsdTtzrw3xaJzSuoeH/A6JfSjMPxob8lDrZNXtmUYT/PpL91rG1LnoWMTHgENATpCD8maFvrxwskoEYbynbwf89EnPcgTk2U8xzGV84Ux6rcB8TPQ/FT5xJTYeec1vJM+ibF5WVb7b96E7vtrGltqcRdz2Ic+wOtOauSkr4bwElvGECfWi5cuxLXLF2OdCMdfezU+fPG5OHvk3Xjz2efj0onzce3S9bggvLawINNqA/LWwvhJSN20F9/oP1M7mp+7Vpp3j/mZ9tYnHeK3kI0Ud5nbOOviKPSmAh0dZjn141OOT/L0T8mRQw9t5kfISP34RtV7bI19JF//xAdk+1Sw3gGtUiHe8mUOMuTZ0PkNLtpk+C4qppm0xSTbHsE1h0gyl9AyXZnOEg9SXOywEdQwEWANaAoEORRybcq+GIWqMypm3jj6HJtj1PXic8/IFir8w1Ki0D+S8LO2+bytGEBVW5/WwvwWSOnSUixfn4/la9f9s/1cqLFwEQcubH1xKT4V7We+kUZzQKn/10E0rBHHi1cux/XrCxhRTGCWTaDZdtYZ2qEoCekh/u+Ax8BOnDgT7773YVzXho+9A2NNU1biStEhWcYPfoFEAN+8adZwvakOvHLpSrz/zvvx3tvva85cE/+KfFuMc5dOx2tvvRmvv/FunNPFqje68twXCbRX9rHgESN7+enXLGq7ksdmXmQv40/1D00mfEL8of3567FsRFN7ymujrxzA+GKe+PGeVue3HJFnrjGmRFvjR37IZ9wW52/EpbOXYo3aLlbztEyGGz0dHcg6jxHpyY/Go5kjDu7eG4/ffzh2bNsQ23ZsikceeTA+/din41OPPRWHH94bj376UBx+8nBMb5mJLffsiEMP3Cc5tV8X+Z4zBmznGM85lyl0wOPWdS6OQfEJV63/ZCBiQ6A88/Wvf/2zX/ziF393w4YNzZEBuIcKcLqCUY1ZBQjebwTYRnaIlehAxxZUtvOj+dTK9RzYKFDXBpR5nf21YN4Omn7pzg1h5oFRPmDc/idBL3uLGgEDpjaFMCQPi1amZWvog/0SUkMerGoPsoZZNqsnUmrq5QrG81VOPamjEBiwGyBDIu15Ko7UNH18xMBiYWboY7o6TtWnnUZp5aZ+dWg6sw0pM9TfmQWUqbaab9yR20AfV7WDla6DTrPqkp76mVvSrY21LFFrZHFlzKbVRm8uZNx7feOAtFlzhWtYOppPTdcgsypk/9zeVi1o2d5sM3eFysd0s60d+uNEVa+SrE1S2kjoY8b4SN2KEgbMzxlkhROQ9WX8IJvH6xR0pdj1iavpk3yrTeTkA4rx5loeiuERlBSFIxM4UfNJ7U8/80K4x1ZbKkyjV9Bf5wNv8kRgzSJf8ULX1NR0i9OE0wlttKfXrYvZuQ3ybTIunD2j8+aa2LBps2MiTalfenK9kCE3QrZVj26CQh/hUzVptaYlTQedAugPnn186Zc/j4+0qV47czOunTwace1KLF2bZy8caxdvxrkLF2Nemx5wy7btMTM7Lbe4mFP/oM7nBrUvS/YnfRLgUIFIHhf0h+IwoYsL/3APbRLyE/Sk/NNnPoak9nTjnM1CxqFHBQH9+suxl2+DmZycismpmeaHxqvs5aYux272acbRfaq8mBIHwN63awdQ+ZZWXfZ/kmmd7VLWxz8wpDwjlYvueqTKbnORQDsQ5I/5y7jNJhk5uN1eT9PnqxevxXVtWufnr0p2WXFjU6o6DwqsAekHfYy+ArrK/nig5kbXd5g9t5MfZ3vbcBGj3PC6svpQm1crlIHurvIyj4HkphhfL5w+E2/88pdx/uixOHnkaJw7cz7mNqyLyWnmNptH7GAk7WPQiQ58m+V4ag6fOXkufvbDn2vuTMWmzRv8LZCdE7jV6MInhZQ5xUadpjAWHKvFhfjJz5+N5559Lh44tD82b9rg12XOzPA/BbRQerhokc/LS4qpFE2ix1dGGJBfyl84cyl++oOfxasvvRYH9x+MzVu3xHxcju/+4vvxx//hz2NJm9J7D+6P9XMzkl8Ts5Pr7CG+zcxMxNSM+onxx4U1F5OaiNjmlw654J6YmFY48mGV6empWFhadFun2lhlUFLPxn9a/c5aclMyvkhfo7ZMKu+LLy7imVu8b/qm3zuN/OLConRoLGmuLcRiLCzrwlnzYko6l5cWYnZ2fSzML8drL7wab7z2Ruzdtzem1s06BDmOGJ/qE1xp4xayfRNA93wSitPzl7eznHz/w3juV8/EJsVl95bN8eEHH8R3v/uDePv9V+LDj9+MS9dO24/1G3aI9mFcuXIhDimO9K31S98tz7i7BttVTgpzmzIIf8kUzMysU7/taKWEhYWF+PDDD6/+63/9r/9nFS8L+aU2jaCEu99k+44aKchEafUdTYdxNJD+JljQB8b5CtTQRmdLQNYsg/qmMzs4MauynoWmAvvrsKA60PkBvWBUjvKd4lCOhvR1uFsDYXxAgEPeId2oOre/QearzASDA96UzRNKXx5HS42lBRSHiC7lXGe7/A3MFw96yi+fWFnxgMZXYL2kWbTcGKXRemri2Ec8HV9Lcaz3scXXvFmdMF4uwNG0BFqNVbUTkakliI5ElI1vyjr1PiG1PJCqG02LOGcXl3UobAzY7kkc2oJjVDE9yyqAed1kk6f5B1S+yoLytfLVz/Qd7SV+3aa2g2wrvLmpLDlO4iWXsS9IO5km4HfWZ67WJrVPS1m2O3VbwroyP1ChMvyOikn886ScMg/PsuaU8MFp2fe4aClgO238Fs84FN3zDD597LtUkFLLBsPjwKXUD7Ihqn9adawkz4l9emZWJ7g5nTxX4vKFc+KL2LhlvWRuiJ93mecmkpOnG9P5ht+5EbdfRW5g0oBG1n56dxNx4ujRePeNN+PQww/H5r27Y+3KUszKl6tXr8TMumltqGfi0OGHY/+hB8V7Knbu3RUbtclZq80rMXeL0cdhYNwbQn0YMmmfPONHJ39tBvjRiYvnLuuEvhiXLl6Ky5eu+B+ibiyvdXr2zNmYm5tTX7RNlyTZcGV72HCLpoLvTIvOhvPo0Y/i5Mcn4+zZ83Hq5FlvLKZnpuxbcqEB+TZO0QFBVDaGWPAzz2BrS96RlF02CxDEb17obDaafI4v8qk/5VpZ/UYdfue8Jc3x4HrVIe9Hm9DF+PNIVsl9LW4QqZW18cqLb8e3//oH2jxdi6lZjZNNG+U3v/yp8aWNYdqijXz7oTZJH3fTMedzXeOxTvnJ+/LZ/PObEvw/AN+4+Zl0fTL2U9LDxnXF8wqXsEV8cb7mC/4tcwdYNrFHG95+/Y34N//L/6IxNRkfnjgZ3/vhT2Ju0/q4Z/8Bbfi0UVQD2DCyJ0H/4uKSaDNERbalce1KXF+4Gkfe+Ci+9Rffjfsevje27NgUizf4oRLGUsSiNsVcrGmPFkuLi3H58lWJy2fp/egjbe6eey4mZ6fi9Llz0n89Hjp8X2zasD4uXrwQZ06flkx+s3Lp0mVdX2rca/N9+coljc2FmJlmk6y20T4F7OqVpXjrtXfj2IfH4+GHH431W7bEex8fiW/98gfxstr6u7/9W3H4voNx5tTZuKrN/XmNY+6c88+hR+TLiVMn1Z6I48fOaEO+FHMz/NrrSpw+fSpWtMk9rYvcyckbsaA4fvDBEe2H12jeHddcuaRYcHc/4tSpc5qf1+L9I+/FdcmcPH9B7TwWly5fiQ+PH4/T5y9K9804efyU2zi3fn2cVTvPnBKeOBXvvP1e3JTdV956L1579b1Yvn4jjr13PN5+5604dN/++PCjD+J73/mm+nwl7n/okZiY1kaernA/KxweGRqv6mf6HVqNZXeI+Bgh0LWdN146ezFOfay2aWv/7uuvxgsvPBdvffByLN+8EhfOno6zx0/G+VPnNZ+5mFwTmzeuj717dkoN6x793OaswBffKjMGPaaVLyzAG0olk74nz/SsNtlbtpte8Pe/yeY2huVLRwtQl94O0FP464AQiJPDSIZEaXWK1TV9JrW6ojmhAlTBK4OCRarFyl+XcMvBi1IG8s4hB0hK5DHdovOc+TtBPi4A5ATNFkBrRx3Kjk8EzlMzanvcl6EM4DbkoU9Np5wn+9vB0C6i5JEr3UBvJ/VQzn/M6mm1sazBDE8hQNJYR2BIK97bQW3ayubqkO0gbX8C9CYiX5tF+HxV3j7ZQyCLPilAWyypvI7ywV81S7bXg5Xiz7q0nTKJEFoqtIz+PC5E/qS2VxzTDohA9i1jXk6J0nisVDTxpkpoY9Bsmd7yQ7Be1KBX9UP7hQX1LYnVmJx1dcd7nB9az5Mnc3vvNlClY5s3Gd5ao6hSHQus25S6DSKnz2TIqxd8N0djv+wLUUu2Npio6y7+DLe273ZgFniVoM1FEJ3pRtNDP3BhxuZpImZmZvrNcuPB76mJ6ZidW6/Ffj4unTtrBRs2b3K970ohAy8nDRDVAu7+ZHvAPqk22Bdlk0ycVWZDpeBOSg8n+Y1btsWBBx+NAw88FPsPHIrNO3bEph2b4+ADB+Pxz3w2Hnrqqdi9Z2/s3rEttu3ZHlNT8ke6bKH54QzjrvUdgXB32H7GCeM3b07GjYW18dwvn9cm4GS8+Nzz8d67b8XStcW4cPqyNnEz8ewzz8Xxkx/GA4cPxprJNbGMaokTMTZ5voCiIWoDz7QyC06dPRF/9a3/GD/52Y9i0+Zt8bOfvKCN+oXYv3+vNnjrFDdtCPyfhfKrzpit6xmry/wjnvRxPlm7RhvNm7wdgrenZBt41aJy3vj5uX3fhdSZlHGrPN8ocBeXnd6ELiImPS/Vr5PcrVe8hXQTMnQIPzO9tKDNl+LF3UtcW16cty4pVd2S7+ijg+ixEePRihUp+fD9Y/EdbbK/8pWn1Uf77ONVXaQsrVzX+LkmfWu0WVzSxdr1WFlcVv6C7zpzPXLtyrU4r4sQ7u5e0YXUnGJz7sylOPMxF3YTcfbcecXgaqyb1YZuUZu/j0/FsRPntFm7poueG3H+/Mdx7qw2p9qw7dyxW2NpbZw6fiLee+cdbeTOxM6du7gKUVuXfS/v+RdejtfeeT9++w/+IE6ePRfvaOO40d/QTMQLz70a7793ROG4KT9mtHH9IC6dPhsnj37sdyqvmVmJd96T/PPPxNHXTsbFkxfj0c8/GmcuntKG8LXYuXVPvPvWO/HxyTOxe/fBOKaLwPff+Uibzfk49vHHjstf/sWfx4mTx2PXzn3x81/9MrZu3xT33XdfvKaN3quvcbf2vTjy4bHYs3tXvPDMq/HOm6+ps6/Fj3/xg3jrzQ/j8OHHY+2U+lBjfkmb+fc+OB7nL1yJj6V//ea5mNi4Ll5690gcOftxPLB3b/zDL/9WXD57Jb7z3Z+oL2fiL/7q38X88qXYtGl7/Mmf/lX8XBv+peUN8c1v/lj9fT3uO3Ag3n73nXj19Wd1cXA6XvjVT2KjLiI+Oncx/vpvfxD3PXBf/M1ffTOOfHAyNm3dEb/SfHnz7XfizPkz8eNnfhgLaxfjZ889Gz/74Y9jQRvuv/zut+M9tWdK8+jnP/xpLF6/HIfu2Rff/+vvxMfayF/UBvwjjZ8d994f/+uffDdeefnd2Dy7IV5/8fV4XRcJT33moXjhxZfizJmP4x/8zjdi+949GoK6nNHY8Dj2GM7zQYJoOnqN87Rk3sMhYM1jymm8b9i8Me45dCAuXjkfP/rZD+LYuZOxxADRWOWn0NbqAu/K1fm4ruF/+OFH4sknHtW8VdylBru1WcZsW9qsN8Ee+MNcgZ7u5QVrCoDp929yJzut3w3YgQYKYI+quC3CW5gOfzKStLSLhTLQuuAIhjaG0NHJj5VRqOD56za+IvHyK9pQb4MUy+COI8oyD0/deQNtpNX9pmgV0tnrwXcnra74XNdB5juZQR7kZL1qnfK0vrCAkNRgHMr6ZOH2lu1MPUCdG/WhwLIjcr0NrjjzLg18A98a70Ckg+RrBcFqPECSsx23YRFQX/aEA0Zo5XfaUKqLTVGVTyQP1R/fVUqaT8yICJi0bJJ6GPWmhbp5gnyz4btD6UfKeDloeSxW7lYEhguK26BcTwNSm9uIvWbHNp1LBMqP9GU16P0Z7+sCbGO+WuCjdcJPPF001AI5hIqDZp3y+fyj+8FkdKXuspMVgs6gazMGyeCyyZjzs73c4aVaR9YL12t7yMlCWaPqq31W03Q5Pi29LcBjX7GlE4HQ/qoKxGL+OqEKxJFdVqtJJC8douejDKJqDhFzf6vBHUbzwIasoBUt324u6FSSvtaneAU0x0Uhz7gmEX+508jGUpu52Smf0CZFv7qwHJcX1A9zm2PN+i0xsW69eLRZWz4b6+ZWYmbqJudFyeZzoFatg1FUI3Z8xk1zpMSAWu6Ar2iDOa3N5+5de+Kdd96L2Y3r48Dh+2Lfof2KYcS7774dmzdv0IbuvDZMOt+1zrp6+WpcZIN38rQ2KMs6gaNPKD8m183GB8c+iImZm/HY44/G3OzGeOuNt+PCuTPaFJ7WBuxkvP/uh9pczsf8/II2Gxek70qcOHosFrU5vnJtIT4+cz7OX72qDdqpOKUNyTVtRI9+dDLee+/DOHrsZJy7dDmu62R88uQJyV+Kj4585Dv+S9oc89X6h0c+jA/ePxKvvfKmLiDOxtuvvx+vvvRGXLs+7znAuOMZ23Nq1/sfvB/vv/9efPDBu7JzOc5rc/v97/9Qm6kP45VXXo3vfecHce70ebebTX3+w13E4vz1+PjDj2K9NqWbN22MGW2mjr57LF554TVtqn6hTdMLcfnSuXjlpefjW3/7rXjzlbfiW3/9wzj54Wltri/GL3/6q3hVG6p//x/+Kn74k5/GiRMnxPfN+PEPZfv9d+Nbf/PX8YHiv6zN+kfaEL/z5jvxzmvvaPN6JE6d+jheeOXZ+ODoO3FS+ctXluPVVz+MN197K17WRu/1F1+O6bXeMsWUNt/LunC6ev5K3LPvkMbOVsVhIZ7+9NNx76EH4ufy41e//IU2di/FxyeOx+svvxKvPveSNlzr4nvf/EGc/OhEHJEfP/3Rt7TduRYnjhyX3J6Ym56Ol7Q5f+nZ1zUWLscPvv0jbe7Px4ULlxS31zUWpmLHjp2xMK8Nm/r5ui5WHnv0qZib2Binj56NDes3xxtvH4k/++u/iYvXeeRGbZDtKxoXH2gDzTg5q4uSD06fjNNX5mORx5kmeQRpUhc5i3H+ypl48Mn7YmbzRLx37HVt+I/H9IZ1GquX4quf+VJs3bA9PtRm/8rVJY3hLXFB/bVZ/sxfW4oTH56K6RszMTu9OU58fDoWNYbPaDx/8zvfjU07t8Vx2ZydWxcz6zbGJV0gbZKuCV2UcrG3ZetWrxE/+ulPeMgjLs2fi4fkx6Ztsxozr8fkzXk/gnNcF+gT63VRqQu0cxrj27bvio8Uy4vnrsbWTTv9SNqXvvblmJmb0xg/G5u3rFfbFuPcuVOxbnpW42tF/Kdj1+4DcWD/wZjVuY5HZ/o1nImeE9vrapvkPraFoNZEaKzqvh03qQvJyc1x9uJiXFy4Hte0ptzQGp3feugCU+oXdCF5dWE+rqpfuHmTOtBHlhSNoKtaOSFttoJBZxTX53pMuXTwuVuo1t85pNUEr34KhZGyDr8WLfhrsTsBgtCccBDQaeRpbwWLwBa9Q9GNwzI+iw9+l1s9oNRfXxXCAm2AEN0nOiQtXRjttFXkbOhW+mrYAx3bsg2qOu21yhEZoNfDAAfrDiMwbu8W6UYftktFg0uijci3SnukgQ+Y1ujkPUDBVq6vCf11jvIFDG5vtpQ3nzFV3Q4Tks8500uWDQxx4Ip2sJkRFmS5jxVwuw0irazNIJtpysgmjucdEWFvcyQ+FfmBTEGWE1tkO5/SNvRRgLWwwHbdpmEtutiYgfLHKbFXVgdv0gTEayhVbUjfe6A8jB1tNErNrfypraONtYM2ArYtnmon7abO//DEs5s6adzwa7wyJrkbFaAXm03e0JTQ9/jIhQ5IPeXktVf6wFuIqhwzviNMG7lIEj9f6ZdeeIzDfMOR+jHUIeuTyXa4Qwxmj2kMCdO2NtA6o2DWbefOpO9OrsTSypLvlE1N6aTKXSNfrMrG+PKeHdwKWFXb69ONXWKeJxmPNT6SI7xIwCcTKt+Id956K37ywx/FB0qf/8WP49/98f8Uf/3nfxbf+dvvxf/2r/73+Df/87+KH337b+P5X/4oXnjumZjXRpe7UyjDxWw9OjOfftiJTAU5PokDhZWYYiP8qYe0MTrvO6tf/eJX4tChA3Hw/j3x7tG34o333oiN2gx96y++Hy/+/JWY0sXEsjZN3//2d7QReyX+5H/7kzh57IQf7aD1PBp85L0TcfTI+bi5PBnHtSnmzSiPPHJ/rJm+EX/9rb+If/+nfxp/8if/MY4fvRA//v6z8czPXo6TH3wc//aP/3dtqs/Ez37xfDzzq+e16VqMb33/2/Hj538U566fin/9J/8+/qf/z7+Nb377u95cs4F+992jceXSDW1Mn9WGdlH55fhX/+rP4kc//GX87Te/H//63/2FNk4/i//w59+JP/3zv/ZX9jc13idW1sRpbRb/4t/9aczMzMayrlZ+9cozcfTMR3Hs7Kn407/4VrykjfkvfvVy/OBHv4jT5y9rjz2hTYhGgTZNk1NT2gQtxCvPvxQ7d+/QvmWd+uV1bTR/FXu2P6D8mzEZGzW4puPYsfd18XQtDtx3IF577W1dKHwUz/3qxXjrzXdjx94D8cwbb8XaDdPx9kcfxLPPPR8nTxxTf5zVxQQXIivx/pEz8aOfvRgLvsC5EY/f+2DcWJiIN9/Rhv7dd2JWm76f/vLV+H/9T38q3mOxbnYyHn5Q8VZfrb05Eeum1sX8pavx8fGT8djDj8X2LVvjj/7on8V//y//RazfMBfvvv9ObNm+Lv7Ff/NPYv3sRDzzi1/FfQ8+rmu7nXH23KW4vhTx458+qwuyyXjogae0IV0TX/0Hn9HYm4qXn/kwbl7fED/77i/iBbVp1857fMecx4Ueeuxg7DuwKT792UfjwxNHYv3mzfHZJ78Q08uz8cThJ+Kpxz8Xzz/3Zsyt2xwPP/xgnFOfzs3OxrWri7rgOxI7dUEws/2eOH5hMZ7+8udDZmNJ69PS0qLWrCXN1ytx+NH9sTJ1VRvd47pwuhTHzh+JI8c/jH17DsR5bY5feuuD2L5/n8bxOzG3flvcd+jJuHxmKSbmp+Mf//Y/iWsXz2puXo3pucn4xbO/VN8ciUsXb8ZPf/JKTM5sFs5o17kcO7QhPvn+0fiHv/M78Qe/942I65e1GT4W67esjSc/dSg++/QjsaSLvIsnj8enP/VYvKsLtwWtp/sPH4qX3345zi9cipub5uL5Ix/EadG3K04HDtyvdKcuuj6M/TvXxj/9x5+NualrcVr+b92yTmPgYvzqV8/F/ALrotYizWHWslxTmca5phTUHDc4L9Raw7mDx5+00mv83oyFqzfi+Z+/HC/+9KW4eoH/JYBHdZwHGGK6iFnRfDhy5Eh8UxdAb+uCaUIX6jwr7rVwaMdQfvS+1E3EPPfJb276aZ3v/Po7wNgqfAfQ+yWghVJhVBHH7whLpsyLNoYOQiE0J0OaYNj2rm6YrzK2yLDCg9ocVb1150J+C1KrdIhJH63rIR2qPmVjS312HCexrCi51dEsTjOfBGTBpDemglYuHcj0+oq3lxnWfRJ2elIsaabfqqMRB7SMRvqc5bzD1trS6gpKrl6NBx+p8w2qvBr29Wmr9BltdEhvvCnWlzkIep8z3gmc6HmOLHP5OA/jN/OJ9DeY/0yEbG4cUh6d3H1lvKXepse2wTSW+V5fTVNqk4O0craQH+I6iClgLinMj4B6YqE5UO+Y9TOgquQO48juZwzSv7IrsC6Ye4GMW+KYKw2SXjxDfT0NtSlMMWPh0gCh50bZvOIh6eWSp4OuTNvhAUXjK3Z/Y1AfIllxN0fTpTql/ocqsF0MjENnd2DfcqugDp2/5BNoa6uvKlD5pCeB1w7mu77l+1qQzTfvw+bNDL7/I2gKCmqnLB632f0unW7vhNK0bVBC3hokJw4I5uF5VtK9uw/ExtkN2jD+KL73/R/E+++9rY3clVijk9+N6wvxzuuva3P2bLz62puxdfsOf+3LP3T5WeEyg05UMzNqXqhtjj+NxidIlBWryek1cW3havz02Wfj9JXLvqs2tWbSbxJ45/33fSfr449Px/EPj8dppcs3luItbbzfOvKe74CjT97JhFqEG+r/V199Q36vja2b98UZbZy+8IXH4xu//WVvUHkud+PGyXj6Mw/H62++Ef/xT/8yFvlluatL2mSdjyvaYL351juxcU4bVPl9/OTHsffg3tioTeD5ixfdN5//7OOxYfZmfOub34otO/ZpM3omltQe7jqyyT6vzfa8Ynxx/mqcu3YxFnUhefbMmdi8ZVNsmJtV+G/G/NXr3hS+/dprsWXbzjhx/kocP38x1s7OxJFTx2LLVm3IHngoprV55hn9LVu2OX4TN6djaV5jYoFHMCbj0qWlOPTg4bgxMRM//9VLceHi9TijC5ajHx+JTVu2aFM/HxfOn48nnng0pian/U9+mzbMxrnTZ2P/wYNxdeV6bN66ObZv2x7nTp2PRe1o9+7Z4zvu5y+dj4mpuXjjrWPx7rFjcT2uaKO+Lbbt3qQY7ohdu+6PF154LV569aV4Vv135vhHsWFmQ3zuc1+NBx59WOOWb9nXxnX15QcfHdd4jnjqyUdj567NfiRj46ZNcebc2bi+cC2++LUvxK49u+PjEx+rDZdi6649cfLjU0q3xrqNG0L7R/XJ4Th1JoL/7du5S7Kqn790XRde2vC//ErMa4xeX1jRRcXH2ihfd39dvXYtrizoYuT9t+OmLqhnNbaunL0k+3t0AbvOF7uHH7g/5nWBd0EXQE889bj/IZM71dt27Y6r6ks1ILbogneNNtc3NSfZYC9rU8jF0bq5ddqobomvfOkrsW/3PdokvxXTE7yzgz2Jxr/WltOnz8Sbb78Z07r4uHzpQly9ejl279sThx9/NM6cPhnbN67zIzLav8aW9Rvi9IdndBEzHZeuLcXHp0/Hq688F0ePf6D58K4usPgnyPxfjjltzI9rHlw+fy4mdcExuTwT997zYBx++Cn5tj4+/fhTcWDXXm2cuaO/OTZuXi+bh2PNhsl44903tUk/58cl1msD+tXPPBaPaEO+cfOWuE/p3gO7ZWe9LpYejD17d7cfofF083m/W1cE5HLeD+hKGeeI+NJfZB6HYhXm28o1wrnZ6ZiZnNHmmtcd3vBjWn5lK3Gz1mWtBbogXXNDfNP+x1WfE9AvqLXG+UxMy7U86+ockucUESyQ3J2vdwk8KzEEyr/mHx9ZoAfGqDbauzvEgZx1DQmJIycfk0iVKQTGy3XiG9KNRaNSPB1NWE0Z8Hedr3wFfBiHIa3obKjz7lue+As4CWLEd8xE584tnTqUH8V0owMVmNhVlw7XgICWdlUa8FQ+sR8bPc+w/pMwpZI/5U0aqe/UN8g6ZzqeAq4OfUew4XCzUnEv+cKCIW0cE1I2xwr9TIp3OYly/5g+lUyfT9nyIf0qP9Ah9GuLKCsr36kvSL7CkhPCZvvKo8Pzp5XNB2KbMs91pq1OXtgBVdDqY1l4Mu9KQ6tvn9Gy1NgEG0UWKPjVF7rq5x/r/Mw4Es0wcRjtl1HMbwbgS55CoHgSrNW5rK9yT2tiAxCtclS2fiCOwzuv9qPNr7Qn7HTBpBbSrlbPHeFsO21TX0i3+4m08aCGlLu48Pjij+8m8UOIP+Ia8P8m2PvUY3oNkHcz1Da+9vUjVe3uCqcf5DmRTM1Mx7oNm/0oxXmdZLkLvXnbFomx3qhPvS4JGbNNnpi4LYIcl9ku+JKceecUA3KUvREmJiJs3LxJGz42L0fjsk7Aly9dzs2wFHCnmGfFt23ZEU9/+jPxqc98PiZnZxVHbfgwr7DbDR2aGYkxL3IcaEQmg4An76FrD+t+fveDI/Fv/t2fejP7pS99Ptavn/Nd1m/+7Tdj27aN8eUvfDpef/lFbToPxNp1a+JP/8Ofxec/99k4uG9nPPjYQ7FdmzPeNMEbDZdl69+qnq/0/+///X8Xn3v60/HYk4/7ThZvkzh14lT8w9/9/fjUpz8Vf/3Xf6GBvhJf+sLn4xe//FVcnr8WX/rKl+KUNm/T2sywKdi1d188+MiDceS9j+Lttz6I//a//2fx6KOH41fi//FPn3G/fPvbf6kN9Lp4/LEH4/lnfhXrNs/Ek196LN7/4I342le+HIfvfzC+//0fx9OfeiIeeexhfztx4eyF+OVPfuHX2h08/FB85wc/0SZzT9x/39740fe/Ff/ot383Dh+8P1584Tn1ycZ4+OH7Y/262ZheMxXf++YP440X34z5y0sxv7gSv/P739CmbyF+8Yuf+pGV8xfPxZFj78VjTz8WR97/KE5+eCIeOHA4Xnv51fjs04/7m4I33nxfe8fF+PjU0ZjQZvgJbaZOvH9KG8mJ+L3f+7ouLo7F8ePH4zOffjpmJ2fj7InTsW+nNtg7d+gCIuKlt972Zm+d8PGHH42tG7fETY3X7Tu2xZadW2N2nTZ901zkhzaIR+PFV17Uhv1GPPbE4dio/mUlYM7x7Pb6dXPx1S9/Vbrm/AaOdbPr1H8Tcf3Kxfj6159WjKcVr/lYP62LnfUbddFxPe5/5ICG05RkZ+KxR++Nndq07jy4Lx7TJvmevTtjnWJ1Q5vvtWtntQPShYnm+6G998Q+8S1qo7xt95bYuWdjbN06rfjOxYYN6+OzausTjz/k8Xnw3kPx0MMPxpa59bFfm+1D+w7G1vWbvD7yD5VLyysxt2mjnym/777748EH1K9rpmP35h3x9ac/G/fv3RObJbt31864V+P60UcecB/u37NLFzRb4vATD8SmHXOxY9e2ePKpJ7SxvS8OHjwU+w8digcfflhxeiR23bMnXn/r3Th5+nw89ZXPxLEz7+ui5KjasDu27dgR9z34QNxzz37ZfiR2bt8fWzbvjSce/Wwc2H/YPn3m8Sfifl1MPHrvffGpRx+PBw/dG7t04XXvPXsViz1xSPGaXT8bGzbOxb1q75wuEjdv3R4PPf5YPPzY4/4nyQcfORwPPHR/TE1rk83k5TWi6tOc2wm51icCuQawpvXruOl8NEendIGw/+CemF63Vhe9H8WVC1djekrri8bL1Wu6UNJFzaQ24A/L9u/83m/5sSLeuITFfu9UaNWG2ntA79ZIYfpGTfpXfuIb/2D+n/7tItwF8cmuwSB759CErHs1BdCa3THzPVDRsHgIxi3+QvZBbPCq7UOTXR65vuNv0dOg4mE+5Yur6NVRueng7kyeoIaDB9nKF5TZHlIPcrmJLoAxmWuDnbpNukUvAAl61oG3GLsF0p9RPzNftpNeevGFOmp7iR46vi4OnNr10UDvYsXJXFXUl4er6QJujVez4QyV/aQmb7/Krgoj/aw85USKbL6yqgcIyHDBRLmPObwF0HLzlOW001DybO4MZuAOImkqyA320O9UQlzgsW5Tesg61BFf54RJux1klNCntvg/udiI5VdrJek4DPTU+B3BVjeELq63wDh91E/7LiTE2M3NbdYl0Cc1PlQhxIPhRjX7Dbo7yPLJL4pSqxORNzz4H9BY+F1PzG3VvBBdEi+YFxqiUmZhNjvakncUin4rlC+9z40oXUO6adQ14P9H8p+HVN8q6C///LJOQLypYW5uozZgi3Hp/Bn/o9rmLVtTnxpu351XXNKodWhxyvYI/HhPazOAHymHe0mD4Fgw5kRfo40lbzR46+WX4uq5i4qrTqw80qIP/+zHP1Dp0sD/PLh7/36dCGcsx5CnhxhvtKnUqyYTG8U+/kBNe54qqjv60bH42U9+Gl/72pfjicceienJ6Xj3rffixRdfji9q072ydD3efvPNePJTT7mrXnj2pXhaG+ftm9bHdm36eLbU/1ynMXT96tV4Rhvge3buit/5+je02Zvx+Fi4dl2b1x/GjDaMX/nKN+THZLyodrL53rFlW5w6eyqe1Ml8Uhc/z/zimbh25arjuWfffm3id/rREP4J8h/8ztfk+HJ8eIS3l5yKjVtm49zZk7Hvnt2xb/898e5778YTTz8ZG7fOxfzFC/E7v/V19elMvPXuR/H4U4/FXm3yeMMIo/qGrgjWaTOxZuJmrN+4IZ761JOxduV6XDp3Ov7R7/1DbuTFuQvnYve+XXHw0D7FRXNbPn189EwsXFq275/72lNx6L593qBoFsifzbH/wAGNly3y52D87Gc/942hBx56SONlJT77uSe9sVqQ7c3bNse+vVuk92Y8eP8DMTe7SZute+O++/f5LXDbtUF8+JFHYrc2/xvWbdAmUn08M+O77Pz0Phvqxx9/NB7SBv0ebQh37dkRW7Zvjl27t8f6DTP+Nob+XVpe0OZcunWRtFF7kHWz6xXDHJsbN2yKw4cfjs2bNb4VlW2bt+Rd7vXTsWfv9tixc7s3vTul84A2q/eobfc/sF++b4o5tfHgoXvi0OGDcc99h+LAA4d8x3b79k3qD21ytQHmbSubN6yL+/bsi327d8r/CclukN5t2lROxt7duiiQns26SHjg3ge0AZzSpnOjYnpQF3vrY4M2Yffs22c/E/jOUBsrtZ+2MF+3aW4ybvhmBTuH9x2KSc0FHq3Ys2Nn3LN/d+zZtSN2Kl4bZjdoQy+fdm5Rq276UZ979u/z23P4FmeHYr1l80bzz+pi4+SJM7pYmYuHP/VYXL52JvYqjvu1QZ5RDPcdOBj7tflfP8s/j05Kx/rYuXOnL963aG7sWL8hZuTDxo3rY6t81ETQdumGYq2LaY2T6alJz5tZjUHevMO5Z05zeuuWTWrLpOfonC4+1orPa6sIPKqUaxuT91bI9Yz5zT6m8ZEnoV6HmyvLulBZiIuXzsU777yli0X+QVcb1dlJXQxNxOUrS3786cGHHosH7ntYc2Oz4j2t9ZFXeua6mdpyfam1DVqaS7s9PaFoPaxRuxnPO1s54ddtsocaAL5P2/Q//o//4//jf/gf/of/5+7du8eMCG4iz7AZeAOMa/pE6OwL0DMu3HR71inPSdUySl3V6g2SdWSGtAEg4gnK+1U5yUiPV+u8vvBYuEOok00mHNCTkx9wrOgY5ZeXl0fo3sT4hNfzDwFSkatzK/akdUcxN2k+7bR/KuDuUgo7BZSuZgM9t7O/GsDWXOig5Mu3IdSV4VB/8Y3ahJbl0pf1OdFuB5bo9IzzlU750I2XhNRPrnxxolLGWLWN1qeZGdiwztoMQWBswoZMfjORkG2AXhcPCamb54gTdIWdW42mD134nv2cQEVubBIG/hiyrmy7LfiTVSKkzzne098OzMepO+tSFrKlBfibiN00kfEaccM8tItNa7YZKP6UTz3lZ9La3G7zGhpkHTPvNpchqE3OMWo0iPaJtHyAgm6Izb6QdnojqTwbQeSxnc3J+EIhZBZplPQrkWug0gE4Zmbry78OcsEXIIuc/pCzH01fISU2x8iwyeautHY+quQO9ZRP2LwNYt26dbFpx+64ocX++NG3fXf20L0PWiafx9do4462T4RusEBtWs4fa8APryuiV9uorzUHcNvN1y6GReCn03/4rb+J537yo1ieX4olbSq5S+2flxf/2hsTsU4n81ltFH7rH//DePQLn9HJUCdgbRLximc28S/14sf4OKffsN8uTCXFWzKOHT0Wb73xltp4yD+lTCw+Pnk2Pjj6gTaKe+L6lUtx5vQpbYIejBltOD54//3Yoo3Tlk1zsUkbvsl1c8E/baJ68er1eO/9D/xV/n5tQqZmFWfFd2l+Id57+12frPdrI4lnHx0/GlcvX44tGzf5QmadLmz+/E/+PBbnl+MJbehfe+01bRCX45//X/9ZnDlz1l9Z77tnV0ypnRcvnI9jx0/G3Ma5uCId3H3dsnVHXLp0SekmP26wMj8fu3Zsj+vzN+OjE+e1+dyhjd00PSVf18TK9YW4rI04D7bzvPBabXTm56/E0vXr2vjvjBV1/KVLV2J6dkobvnWSuaHIabzPr43Fhbyo3KQNI1TGFY9GLC4txfQ0X8GHn6f9kz/7X+Phx+6N//O//L9oA6kLpMl1HpeLSyv+pmt5+Xp7F7TGEo8Yud/yfyM4/8xOz4p/Qpui9k+qs7P5lhSNUx7T4X8afLGqdY5XTuJjvvElx4yBccAAUVlqNfZkSyPB36Io5S0u/D8CMlzE8SZpb2WlZl7x56Ikv/HROX7NVExrjPGEryaSz5keb5LwWqU8U2JCvDwuhwuYZh3gH03xmRqvH+JF7YJiJmf8bYgfV0CKaWkXuHOKfpQgicacR8j6fzqUJ24+F6ha5ATWJRUmedSkzVNuguAnb6IBbIs6YqDEcdA8xl/2GBcuX42r1+e1k7upMXci9uuicuMcG37uKINaHdX3uVZJyOcGoXwyKMs3Ri41Uzze5QtiymbK/isZr9VkmctKuHjjCPeaNbxlJ6UKUkwH/fn1ljhvhM+VSpoTGluXT5yLn//gZ7GkOXvx6oV49/U34ow23LwDffGm5sDiWl3Y7okvfe231Q0aD5OL8cUvPh1bdfHD2CPw1lz+Ks3zVLPVAT1fkOfxjFMC4pt0cXfo/kcaJYE5/KMf/ejjP/zDP/xdFY8LdcXtjbYN5E6zB8p38Aq/1RxscAv/aiBZD5rSofR2YrDQAc40frWWQJkMrQXvFtuNDtn8XT2pp1ITL75efpS/h+ItoNzT+s7M96FqYmngoad0jcsX1HOnsOUdrfRn6EOe9Ihb1tWGNE/8TbfVp40cSNCduL5s3Dk04TEY+gWk7oxZb2fY7t5+n7pKAF/xN9IqUBucsoPcOLiOjA6lP7uiZJWy6AlTBROOMU1c4alxmVg8CRXzwuTBTl0tDycm9hKyb4GkURYPC1db8MDu2WOL9zpKT+ktMLUUNyj9Ka485WYriSzypH2+1Hb+QsCnRkvfqGtxL4EGvN92medwNd5qfALJdqv/mYLNHjzuE/ohy+4PsdhtlVmIEct3zvb6msoOqErPM67wmlsH8rW49rLKm59jU9bmLo+IsCGwK0otYwaOGFKK/oY513HYFk0Dsr09pG1oQv3lIzc9T0oJGp2N6NpJUthLpm2+ddKe1gZ6ShtHHmW4ppPQwuJSbN+2Oy/C2XBIh8clY9RKmn86yWd8iD2bgLQHZF8m2uYAGD685xn+82dO+TV6KzcWVcM9GjZeOSYI3MzEbMzNbY4nnv5MbN+9W47rRCx5fu2v1sYWprRlU0N74pMe+yBBHkPhzuH9DzyQ73jmlpbaNreRO3X7YmZuJrZt3x4HDh2I9Rs2+uvde/buiU2q38DmuLvLlpsGHhPZs3dv7Ni13XsyXAH5Rc3de3ZL1zZZZ4N2I7Zu2xJ79u2NTds3x+atGxXKG/HCr56PB++9z1+38xz1ii50PvWpR2Lrpg2xbcsm+ZvjZk5+7N69y3clt/F8+sYN3rRu3rLRfTSjzfzG9ZtkayKmdCGyZ992P17h8Sp5uo1vLLiDzUZ9ckpxVruntEFev04bZ8asbPFucjZ/jiGxZoxMT8T0Om021+siiJ6WPnqci7Dpad5tvSZmZ+bi6IcfxaZNU/HIY/fFgYMHvJG+oU0Ss5LHMXgtIO8pz9MKfZdmyFA3yYWfCGx7ues5OzPjO7YgQy/XRtpD/Imp/rT5zg0xayF5xnV9sybkjSPeNHPnnVGK/7pIUOflO+xxQCNECe+8oW2+MBUqpzqkcvyUfgYcY4B2T0g/bxXxoGRcyD3+2Y7xSV7c1gLAz5rA+9mZd7zNB3s0jllCHNwWN5YyPlCT5xpkWEfsGT4okLX+l291UW3fHG80SIflpFINJfV5TLt6LJuuA4+OrVP/b1g/G+tnpmP7lm1aG1gXuCAnlvgl3fIt53BL0acURdTZD76GECJj34iH29h4VKaJSFuPZNn0Qso+JoUIrxLEXUdFS5VJ3SYJkSde9ij7dGUp5s9djVefez1m12+OL335K7Fr++64eGVe/bCsTfS6OHTfofjM5z8bT3/mac/BhesX49D+3bFOY3uCTfYqUP4AuU7jhywrX/uvhPQvQReRWmf/f/S4SCffw9DrO4Vs2+3hdirlU4r9OpvioqPhb6lHRhtZBDTPuQS2aWztqLQgg588Q6jBIg6rB7wZVlqdVZOmYFx3ygNpY7hRK2BSeSHNUtY3FvSN6qQidZSeUZPj9leHlFmNt3zr64b2s93pQ/HY3c6f8o0a6ov3dkD70gZp6UqZZpf+td6Kf9JzU5V33yxrHh9dTvlh/FJH3wcpV5C0gqFcn0KrTcq4fGW9SZKuLJfOkim7iRXPrOthuKEdQnGllqG/QCtrDhQfqSzdwjluDyj34KWNoH9GmIpG7zdPaF0dSjUc0qJytsUyA6EMN7ROwPnRfkgwj/mo6+Pl84OzWR5kXVl3c1NetKbHG2zZYcmwPcqW8d8IlD/JwqGNs4Gfq/kMZUhH0ipE8smQsv0Yjavf8S/fOXFPaTMzrY2WOiMunj/tu5ObtmzPMVxrj7DMsPyh+Yb7rY97wTBvzjSvtbLdTVS8FpXiz9z0ujhz8mNtts/4XbXeJDmmuujShdf6zRvigU89EQ999umYmtOGySdi3gedcyA1J9w6nulncXCubm1m86WDT+pcRHQ/9CKbzHuei/a9MwcOZHRxF7Y2YW6R69y/Au4SrtzkooA+L3+45EudgGOndoPoZoM+JT92btuhEy+PU8xrI78hHn/y4diuTfhkt34IMZOijl/ehRUSJ51Pc1OSdtUCViv/U2uGAx4q5IsyfEyjqh3tT0ZBGTZ0xI0yVMYJLRZTY3GVi2RA1sdlP3v9qaeeiL1790nntKS5g6xoEmd1Qv1TrdfUgS+pKbVN6MOdbCzigze1AJXKZzOJq6Jrv9g0ik/53HCJHyb4lIdGnzeTRm/jvTHWBYR4/IM4ovKMfbYbntTpsv7qbTKMD3NAhl8bevR1vCp5w2gmNpIwJpZuxn2ViYHnGHJUJkv2mVPFVgV4WUca0f2JOsYg5G6PABrQKJ2qN0JqaWLSGSS+wyw5xuoK/2TJnXb0Mn4UO74psH2GAhOPmPGBzkd1ZdvxBvXBYc8v7NoteMqXnBeA6yTjGgYjfCMIVDqgwO4cMomOoojQ8w45FxG6sNOF48zWrfHAow/q4ndbLK69Js6V2L//YHzxi5+PRzXvpnQR+fGZE7F1x2b/4iMXrmpEtg19tAMzknTsbDMh45+8sFNf+SHwj598AzWE+fn5v+f3ZNvomGUFg4X3zoFWoAPzY7qG4F4ovfAWv1Ct7yzeYhpCEeGVnKOlVDORq9FlnQCWeS4T38WaHZALWS6st/qVHXMr3aoH/tA5dFpu1KqTb5UrKPkaDEDpAJiodQKCpTof3/12Afvl2q7O5hpSxpfCrPh10PSMQelPG13GdQVDcrZp9fqsy/yvh2xjxhSBUSE3S+OaUHhB9vxMPv8imcosHT4B+CssridFF0/xFWY4h3aUd1k5im185ZihjC2QsZPjx5uRQX2CPLB9jQ3fJej9TsyFtxtIrZxtzjIwzLeCkt7fpFhaRyF0z6NmpxtP0HJhK5kRaLpHQW3ynFGqDydL7Oadp/IhweNyNAADSL4+RulF9gWQc73qMp/loY2C5Bu31WyAVdXiIM+1BBED6mlTQzHWBRKcRHPcnr1hTWk6fZL1XKUmiYjUiXOIBY6NYFz3CMAi5FsxftnOr/CzHL4x73kzjBAdxH+Su7TaZMo3+gV6xldIn3liWHODW9uWbUigKv3OTQyifKPtCyvpu3z5Whx571isWZqOTVPbY0LhXHNjXuNgQbZ4n/VkbNy40T+//NYHb8b8Up4YHSk3Q1ptzoXmy9Cf5p+QDVmOXtqOE3iU6xn6eO81W0K/aVnV+WYCocTZzN/wZlESdFuqpMLocaudVW7Y+QAtrz7kjiXrxlrx+P3aBGFZ9lci7n/g3njsU4/Ew488EJ/53JNx7/0Hfdcwf4yGRxPY/KjVOufwyjH6wv7KEc8Z+EDpxznu0NJm+PwrjsRI6Ph02NqGHlwVzU3BT11NeCy6EWzZ0ZetUTbJqGvgOvtCRn7yz39r1mtTOqt02ptTac0Nm9AxwDqKhIzxUodPxBGCPZbfHnf0WrPDpv0mu2H4HEsFUbGERstEUh5Zxj2b+kWVl9DsmPr8vTwZS7xhQqKWkVYwL5CkS8J54ZTrMM7gD5DtbX2uT55beSiEJ7nFpYZS7+aR6iJWhu0/NtRgP19NrGGq8Vd9Y8dpl9IJ6a73sVPneAjZf2C3bAC+gAIVL58/aLsugut1nbXm5nlFssoz3yYUj4y7TMsWH9+1bmPBG2yNKX+aDdutcU89qYh2RYgNxt4aIZemjh2h4UDBCXMK5DwqdH9K2H0AtNQTHUjBZiLRBzUCnp6QuqTbPx6ldlxcOB+vvv9SnL50Ii5fOx3vfPRiHBFeunIirl++HMc/OBZvv/ZOnD9/Jc5cuhyvvPVmXLiqve5U9lG1G8BE5uWLCqNrN1DpKFQ//SZAhIZA+de/XWQYFCEDwFWtPAJFG8fW6L5tY/VD7JgIhqAVM2n15uuLDqQ6S2EUocmJxPOYDGJbLxcs3gaby5nPOlcO6APeIbb62hgXjPPZr1VoeZHS0xJIGSA5wSCP1meZiqRnu7PtAzQfCyNyYNF6e1mXULYSbuWxfoFpTkdpHYg0UhzwkKdY/CRDtLCh6rGfJ4PMm2wd8KIvL440152wiNDmwpywzrdPQpX0se1K4dPiav1ZL4Wur3aYbt5x1IE6+MmN1Fmw8eB5LppgtpnY931dkM3MhQHo0nbMxZKxl75BvwW94LGoKdFiaBvKFvTtSsDGOK3A9EG9T9KCijVwG1EBtu3EAJOWos03F5KediouaaNswgMkj/jVb8mTOpqo/trc8OmyYi6weNpxDrmW8afVm+jKRjOdYZGyJW9QvrvoKBwCdXxow5CnkDr3Z+Uhw5/rC1+V+w0ek1MxPTsXM+s2+WTMzwyzmduyfVdMTPIoQLYZ2W7Tbx0EhJNoZgHXyU7yZ2r7rlcchd4EUVTozp08HW+8+kps28br4x6IyekpP1uMyOTMbDzw4GPxyFNPqzAVFy6e8d0lnv+9Kb+tR3xW5Q0E9gvxI33hXJP9RD+K0HyhHju12pq/lXr5Iba2l2zHVxpQ3GlDtRF6xqGVObjMzM0LIPxPXgF1/CnlY3YQvqK54Z3EKpBSaTf7wmsCNRZreWdtjJwhJUB9xOx8C3S129DylvSh6kiFNtqKJJSlh67gXMXYvnJFF1kfHPWP6/BM8+zsjNde1KWt9ES7TB3p4xw/bIuXV67HO2+/Hh+89U7MzW6IGY1hbPrVjcgyL1gXGRv6LGszefToiXjrrbf8qM3HHx+LsxdOxtymDXFT6/oN7Ut47pqYVZyxTh85jtaJbjxK/eZosRGT+YgZbStAxxAyllDRyR/a6H/StMo75PmHwbWkKtMURlZexLNBtugASifQ19gf4cAdgVe3lkMvxxzX/tN4rm9Jqcu2gCTyQs4kyVEQOEL6jKZmqQ2wgDZ0egQZh1GEsx9jRaexDa2X7TlAOW0VuhU1TyWa57TQxfzFOH78aFw//3GcePfNePON1+LUsXNx+cw1v5LRP/t+5lScuXAu5hfmY+vmjfHAoUP+vwd09r6AgFLb6GurvmJuSuPxuuk1c43/d2P8Tvbf+y8+Vkg6YBDYCe3PPYizAR3i8GrY8UjHJ/GBWHSSDU23CYgSwOIaHt0ZAJX4wgKuoAlJwWX/Uw7BpTML0YkO5DKwlS/obAnIDxEouXHIDuvp8IxM4k4+URTT8mqW51x1JVsLdGMuGYA8YpDIZ5q8Hb9p6IOWfV9tHCLQyyZt4GrHUydrAF7HFhnKA+ToEygf1Y/HqLLjcimr1JkspayzA0BvnuTyVYkJyctdIlBXxFqEJ73hyE22ONKOxwFKC2kX8tk+6vN9vTXusl8S0p++TVmf0OqcDunZpoqx/ddcBLuFaLAgFZ95hel7AboZ42mDT8msDrSFulzY8k0mo4C+4YKSba22FWYMyo5TNzb96ZtLuWVXgd5NMdWJS8SMZ+pNG5k6jq5j0VPqBRjMCy/8rk23pTp5xFKPCIM6xgvtqP4UqBINqXcwT5tN28DeoL7yhYDt5l+Cy1kyD7wuNXqHRSJDXlwae/XtR9Kyjvt+3BHx1/OgdObQJA48lqHapgZAJ2uJ863CPpM2b4BcZ5I/ZaTUfuQGCW5iMBNTsWPr9vjMFz8bn/0HX4ov/KN/EL/3R/9l/O4//2/iq3/4R/H7f/Tfxe/+038eT/3W1+Pxz30mPv2Zp2Lj+hnJcmdMn2YybeFL+tQDZXxgriYz/hZ/wbhUhrfvjxGs8wZNkpLCXkvls+z2N4TGx/SGaKxPrompX5mkSc4pR3QogPn1u3qJOmjCLs4G2tq0S49q9OGcxVjNx3vynCDainSA7h9UpY22ohj9zUMb49Ve84H2zjUNE/qYZZsK8xlp7tJPaVO9Ll5+/rX46Y9/ElcuXYnz5y56jZ2Yyl84lLguAPkRnMmob+109pV2/jFR6cT1+OVzP44f/vRH7g+eK5+b2eg30sxMrvcbMtZM5DO1a4ULasgzzz4fP//VT2LN5Lw26RfjwrVTcXVlPpa0ll1buh6LN5TnDrBs5zPaGT2eXa+72sPzaDa+j32OEcm29c1IflCGv8s7zWg74upYHpUC2Xir1vzuCelAt8dCi6+DBMIzyI/WYWZgU6TUCzA+0gY51iLWBP+SqZDNPnsfxlu2TIAr3LXX+rci9DdhbXzRETnOMnKZJzaKW/vWr/SkP8NUdhn/Wq/g8UWhESEcAIl/6mYDn9/UJNoxK2o2lU+/18auHQfjD/7RH8b29bPx7I9/FFcuLsbaG9vi+pXpWFzIf0zlff2vvvhKbJhZF7/79W/Ezu3bm6fo6EEq7RO0YVyrrVVOgLH1Fb74/FJ1dw5t5b5zUNMHTg+dadlxcItWwQ5afjWeEYQHe0KCIGRgGdyZdBzVdLSHmtLs7OxAdaoGOpMdvrWamJUHcuBXyqIg7RVwbDU+IPl6vB2kngxx89Q0oDoydUBrfnZYHQ89fbA/KsE+lHfa8plmG8pWYxGgo2UF5h/BajuLak+zBzpQBuyHypm6Nm3Ao6QwQTo5SngcC4YyhRyTZ5QXwGZdNNm8IHXmycD/lNImhD+OY5vIWlAqvowBO93A1qyjeaAEnm4DoCTbnYWhzaGezNf4oWzNZFTGl9Sh4ai06kD0DMupySo66OsAeeCFm6b4BN75JJpSPvAQh4SyQaJ0BJstHdJvyDW3Eit2XQx5UwQ8yqea8qHP1wYksXTymEnqyHLyjsOQPqytfOrDBpRsd15ApI/5lbMuVt3/5Sc62Zjm5hTW1EeGeKbODl2XPLBbRoCFceACJds7kFtFT86bhK7ecejLWVcHttXyjD5uFdx1W9Z4Xlrh8Ywlt5sNxRptbjih8QYN6yp/0EMfWAPjEza0Sg59oua3koxbeMpHRg+x0xhog5evcnktG/+cdXNSOvlHvOUVnezWx47tu2LT1q2xvHZJ/qzE7Jw2WtLC+2yZs7gBlE/2K6MuxHZ/knd/sZ4be5nkJd+PZ8v4Q3oblO/kzO+mYI9SrxNMmsD1khEO/bUPAxHY0/ZNbfJARl/baqHMMsS+cVqeksrNVo6JsuNq8ff95RiZt7QIk0lpzU0V63GMjkl/1q066y40xfluzDo/iuN0bv58cOSjePaZn8eOTZPx4H33xNaNm+Ojj47Gkfc/jA+VXrp6Od5S/rkXXo9nn3spXnn1lbg+f0V+Lmk+LsWly1f8s+z3PfJQ7Ny9Oy6eOx+vvfhGnD9xLl596bV4/tmX44w27pcvXo3X3nw3jon3zTfejXUz69XMqZi/sBQ7du3wtzfHjp+Ij47yE+1vxIfvfxCaEI6WW8c4Vttpfy43bSQQjwyJ2+Yidd05JeOTCKFhizM9wFygKi+csNOnzKr8wSP6jxmmOmtFTfOnyi01YnBQBir+rkvnGkhH0UkbtWj2GJE2RaA5qyuQ9NncZqo2+DErLuzVzLUaR+ZtQ4vRTMZjtuUT65zKOSLblXpKZzsPKWUOiCQNeNLWNEk4bT7bJ+XRSHNZ1zZt3hw79+6JJZ1vNu3bEYc/83jM7tgek5u3xsNPfzYOP/K0LvzmYu/OfbFp4yavY8TYHzWgO4el1mZnCKIVUbbxwYloOXdU77UR4t0Bu9EhUPbjIl/60pd+l/c+ugNHgAGcjnaewnML3x3CXYmJ2e1t9pG1PHkFxR2VnUYHpup2VH0tGH1Kp2c9kJ2SvAl93d1Adkpvx3fdBrqGNgHYfULp6MiDCUUfyuWASJ6ip92sGzPRwe3oBegaItDUWjbNMiAbUVA52juEcV0+2Ytecf5kKA5kW7aB5VVNSh392G/kervoIK79P+vWuCHW8Alzbnf5EWDBcAW+gNUW11qIT9rREZYBJF8fq0rRUfnVgKrOhi1Q6AgDyJOCv55svnBVT5T5kE6KTmxQ2lushkqniMMaG3dZGpr/o8hRcXQdC25uXg2snvYjIWNVqAUVH4TWS38ortaVzJk2GMaqUkjjdMB6SRWLMs5y7TtX3PXztxy5wFZbyy/HxnlkeluUMu9kBKodwNAPwJLjtNWUNEAN1aM8bVDiUVYm6iTl194plryH2m9dUHlyajpmtVbzz4bnz56OpcWl2LJ9mzbCmhfIoXFiInibhRrsMsBmKTfNKnBhqqRvF23Eg/KlbzfdjN7XX3stvv/9H2jjMxsXT52NH/zNN+OtF56L1557Pk6fOBofvPtGTOli6tK5s/HTH//Y7xbevmOXdRJrtPbtdqnZZ2wwLrKtI+N1JOWErrxlyLdnkN2gTMfR44D5TFaU1YF21klaXGLzEqDMYCkYBdHg9p3vLDpOBlwkb0WNIIDGiCQGYMW3K4vP+dZ+b4TaxxdFyKuKNOekMsyzksGJBs7qkLpNMmQeWo/jAAmNCTf94yr8GM/777wYDx3aGTt37oq//Jtvx+nTJ7XRfdt3nLfs2Bnf+fEL8Tff+l68f+S1uHz1Qhw+fK/fkLKwuBK//PFz8bMf/Cy+8tvfiD3798Qzv/pl/C//7z+OdWtn4vvf+068+vprsXXbzvjFT5+JX0rfuom5eOWZl+LpT382ri5OxJ/88Z/E0196RJvr0/HiK6/HZo3/H33ze7Fn647Yv2evx6c3dnZZkVTbuemQ7SO27iHnE2FzlATFl5CxRYFQaY4fpVygqmpt24h6yFKFkOTd54YWW+UwYTtD/SpbhnxLC6qu/HH9QHy8v2wHWktZI+rcWN+6ERXQHztJqkS2+Dly/psgN8mqUdqtEYxWzjUqsHHPjSupGVEAk+oTAVJGr1Ns44M/jrLlAfvqctI6bbLNGs43c/wS5vvHjsW2+++PJ7782ZhYNxX3PnBPPKUNN08oHP3gw3jk0cOxf/9u2ZE0535Bbfx5I5L3A2PQ93s6k36kT840gG9m3a3/+Pj3/riIB1JduHRAgxreCXR8dygDi9m6zK8BBUZs+XV/L1OmsiP74AHJR3h7vpJbDTz4hcOvn4oG1Aa7dJI1v66GRr6OGsjcDaT7PgxS6LI3ttn9u0BrmY9AZxE7DZk4zSEDzVm1SYP2/iZtBnopcllK0xyqNlPbwFaWBgj0ZRbR3JCBQx/pp9pEDhGQvY5vvD4x65Q1FB0YppkvPWk/x0dWFc+tmDzkK2l1KuRdlsbDFThp0+uFxqwDHUJH0DR09XkdBx8mvoWN2et9GYGUuxWTB5bMO0WBQznkpU9FFA7pKd8sNj5Sx4wNtnW2OufTV+YiUwIaR4N0c9EHf2ps9a3aJYpDFLXme/qTtNUQ6Nqg/JCORdcZmlfS57trLvf6y7vqMjZR3nii2h9OVTot3pwM3pM8OZE/J+x/fuKREdop9BxFqMWpaTNQlVbIp1bMVxxXA75+X7dhfezYttWb6u/+1V/GmsmbsbxmOa4u8P7l5VhaWIqff+/H8eZLr8X+fQdi187d+To3yftErXQYy84vO5O0vKMOIFWn68YHjCRFB+n71ZB5ocQw5O+Ro+PgWGAxY+7zdvFlgHpsNLelygj0xlqZNJHEX7EDzR4bolThQ9MlIDv4QM8065CvrMlt85QoaBX+IDtA08doPaIrx2bjjBWF8er1hThw/4PxuS/9Xhw5eiFOnLkQ9x5+IC5evRIXL13289q8To0flvmtr30lvvalL8XczAZd8K6Ja1fn46VnX9GonY3p2fUxrw3ScX7JcfPG2KINO5uWufUb4uyFy/GdH/00NvLjPyeOx+6dW+LQA/fGOx++oY326ZiamYxfPfOsf1b9yuWrcfL4ydi3Z0+OdTnrlpPiOFnOu7woQCl11bZqWQ+0O+k91cxOs066jH2e8eUbHo01uQfIQblM0JO0vpyEjj5Sl+V26Mq3wxRsfS9wSFbjEfYzS0zwVZWYQM8aBLR25HlFFGHWZ6pDk2pxcV2Tb+tzodcgEMAxsPnaqZKWpHBcG/MLK1pvtsS2XXvj7MXLurhcGw89fjgOP3yfNvzLcW3+QuzcsSm2bt0sCV0sSAxEj/3QJxUX4iMk8pm27CiYnpjlTO4G2gy/C7BBHCTQ9nIUh7BaPVh1Drb0VNBdlaE1sFCAtVix4cHuGLjjRmxwklDKoPdVAahOQ5UOXcAE5OvE2S2sQxdaXeGQxuBRpit3NAF6aEvppI7nho1s5hp/8hb/3UIvP4Rfpwmpoc+fhDq0NqQsUG0qRN/QZsq2ydeA/PACQ4dWszqUbiD1pU73v1dN+aVL7bygKOuVwtu/nkyafEyT5Otk3eg69lC2sNtj8iakb5nPdiX/OEAb8hVUlma0myMd0hzfOeBhSv0BJGppb4MxpjOd76TYAHW1sBU/bOkbG6JlzZ0sZx/4v9bdF9VPGG7OjgPVzf7oybtHNiKZvx3It5Yj/jdv8D5lyXiuNnID3PCmppV7vWxC0l5i9VXfjurznIfJl89vt40Smxp0cEdXhjyUhoCI0yZXiFOdo5TxXfbo+4aU0yLiKWN1AzqAqnyEI32wHnQL7XYBfAi5Psc+7ff7dnk+lu8tbmjTusIme62ff53lzQdNLfqJIuh22kdrNuSdPdohHtHh8TchEhYVjrTfbtP5jhW6dOSu0P77DsRXv/Fllebj2LH345FHH4+1UzNxXWP3jDZS+x98LM6dvhIb1m+LL37l67F9xw63BR+sqtrdYJjHjhk7h1tef8jiLygNpsONTJaEhIv6IWYIXf9J4Car4e5z0jYGxgE9HcoACBd+dRUFLqu2zR8+9E6+65k4Y6Ol2IVLMl2c/EFcbaTeLKYI0cuX0GDVqaGqsyrrJIEv/ax1IDHLqwP6OfLPh1pHxHv02Mn46MPjcejw47Fx+4F4792T8fD9D8UD9x+OK4vz8cgTj8r6Snz00avxyIN74guffSruv/d+tS//MfLqpYvx+hsvxq79vId8d5y/PB8nPj4Tf/Qv/mnsO3RAm+y1cf/9j8a1hfm4vHQpNm2YjRee/2WsnV6KC5c/jnffeCEO7p6Jq2fPxtH334srF87Er37507h8/VJMzExrvZPPuC1jnjdqd66TzK/WVv1xtzZBzM4iZMFE66FP6avEvv+YIYw3+iPJiVlWTn2X46EQGpB5QauocdbjKnXl24DH5NtgV5cm3eerQSfSLxpqeZ4z6jl2jz1V3RDaC6vqJI3DGNXdcYBY19ywLKiD/RELkTZ7EpXpwRpUuSKfTp85rwv3iXj44Sfj0tmP49zJ92LXdi7S1sTr77wcb3/wSnzqs0/ExfPnVX/Ov6aZbwWSP10wgJZKr3OqK58SoDJG0udxyFaMAvpvF18g19K7gJqQfj6lC4wcc0MERRvWr4ZNh19Pw6Vx0VdpREYBHjYGbBbymb2SqU6sTUV2bCFhGS1bZZMB8Tw7I1OgBkeCBp55Uw7IFLR0x+9JXWBV6Q+vcMp6K8kqahutsDr3TjDlU0fBaH51zEO2dTUc5/8kdLvc9iwDvnPYJi3+0P7sF/y24TuwU+0c5D39ia82lzqfYAKGnrdQ9rTIF78opgNsKsbb6aWBDYlPclmPjaqHw5sRqCLkWFDqdoNZ1t8Y5oVVN3YsT1qfpAGy0C1SnHyx5s12MbTxa5u2m/JWWLqglT+OeSF0VJBmHSl0gPbm3d6MyxCQ56LQ8mZPmYKkle3xuopRq+vqSd1C+ZL2qk96SN46pu4+7Wqa7mpn0Sp1fxLVph/0pkb1XKT4RNhS61Rq+XFUneWRsx5lBD4JdZiyhX38+7rK62AdFXMQqH6rJpZcEiRLHS3SJpvnoS2nnRj2AZ535QccZEl1otHnA5uF/lgtZaXEDnrVQzMPiO7Ub3P4ax/W+MdRZubWx7qNW+LAwUfj8MNPx869e+PBRx+OvQf2x8TkjPgnY2p6nZ9RlVe4T8NTTzbb9jApa5kfKfeY1FbXiuYxRXm3t5XstnLlfil1PrO3xYFNY/sAIzzEtuIroDmFHaN88DhrKOa+stX5VW+VN0oHLPZfDpOX0t4TCMKWeKdibOUG9sv2Ml84Cn39ajCUWVq8EWfOnIu333k7Nm/gx4AmY8e2zXHPzu2xcPlKPPrYw/G1b3xVnCuxYW4mPqcN9tx63iiDdP6T2tWrV2LN1JrYyc+qb9wUF89c1MXGhMbMoVi4cTWmN6z3z1fPzU7H7h1b4tLF0zG7bk1s3b4xrlw6F4uS37Nrf2zdvDPuP3hvbJpdF5vmNsY992i8aWPFoGLMsrcgdt38pgmkrc98/83ton0qtIvJxJU+38lq2BqzbJI6yfsOI92VserHtcqy5TntctIGhTvCrg9AQVN/C19h8aac7FOuRowhPOlftSP5valmjnKi5SLTaT6O1K1jBQOVPlci2+pJ0OGLd7DtD1zNofYQwm6OEHbCH/w/zUJcvnQ5luZ18XXvQ3Fwz65461ffi3ee/3E896sfxrd/+Fdx+tqp2LpvZxw/fTrOX7zqdUezKF3SIePQ0ua7P7YLVwHUTAtqfa51726BS98hUO5e4bfaM9k3VhbdCRrGneEO8GuM/xbIlrqT7LLYrQOxLCQfYNbWAd5YC4k8aPt0FEb7gDRFmQXyVoD1kqPGIuRFK8wNVi9XPECaUJcNeHIgoVN+JMXIHY9+s9Ime+tU17c6vsqtjVtB8qC25wOB8ifLPWY5dfd4J9D4lJAr2wnD/CiUpTqOygH4VLlRyI23MrdXL8jKjgX+Qp8dlXUejuJVqj/HwrxVl/WQvLFqJ3ZDF2v86mMNufrKv5bX9WfRkUm+AuqGiN1ej0BE17nAIpL5EeQAvxcWYYlyEN2foVGBtJrB/ElCvenmBXvDCfaFBS/fvFIIIJPxSfm0x/guu5U2QL0S+8GxyQIZozH+Dhj/bYOIEtvNmnFABXXJS7l8zHya6GkFlEGeS646L97Q0UEZP1o+SxxHAfVD2qjttD8cPwVeoTTvgYpDpeaD36WEjqeh68fWB+S8BilP/yHCWsxbHGbm5rTO6GR04bz5Nm/bKb7k5ZDjX/pQmebTP6/DymszkeeabJP3a82nBPJCZPVhTePii83U6dOn4sL5i/HZL3wltu7aFTv2b4/HnnoobiwvxvuvvxmH7rvPP02Ofa2E1uTIjOlnnOGL02anopTxdbZRgNRVYLoIqCVvbPkWiXZMSBsNUNTKRgcI4UxLp8NnX9I3YkRbXHbfwIWy5LeM6HVOIEUnnld8W5cYLdqhNCuttcBgpoLU1WuodChwK9gPfFVaCKRUXx4Hnum/fm0+/v2//3P/4uQ3vqr+5pctt22JrVvWx/oNM/HwI4/Ezh3b/Iz00088Fg/e/0BMrdM+QptxfqCHucKr/p586sn41Kc/G9u3bI8NugB7QONj89atvjO57+AeP1d7z75d8cTDj8SDhw+L/9F4UvoOHjoUe/bcE1/4/JdiGxdzDzwUTzzyeDx8+KF48rEn/KuauZ4xhoh3xr5Ckv1DpJQO2zkS5FEoCfj9LQXfMiKutrjS2Odh8UUFJBcyz1pE5nbxLWBYDNeUW7Dx3QnkxU0BDvnv9kA9Ngb2byjvi4f2YZ1oQ1cAT6+TlHLluzWv5Xu5LOemmnqt1fSV6CmecwRgzVi3btqvinzxhZfj9PGjcfT19+LoG+/Fm7rYO3vxgn8N8tqVG7Ft07a4/757Y9362VjivfTWMITywZ6Ssb8Vb8ZONy/bHBnCzCyv8NvZSgk83nTkyJGrf/zHf/z39GM0gn4TWcFuTYEEAaS+sDXGbK7PPIHtXv3HgO28aQzyM69qcrFhxHDiKbQGUpfTJz/krhOGU80IUfTxl6DOoUaVjbf3cTSfb6gwzWCpDlJWqT9FoxnZSSXHXff6Wh6wTBPo87lQg3UnDhpQdPSl7mb3FhynU74dL5h+GiGoffnBT+zdKgP4Agcex3hQp8PQ5hCK3vlu2jiOySplOLgOf5LU8bWSsIHD5gEiKh8mqzaR6kc2Iwwsv0mCa0jvHoh5jh+PKdejL3UAXmT8SWAYwt/bByo/jkDGiHJSsi5HYdKGdCCttw/CQtcyBlTpUqOD2ZQBbaBDBP9Z0JJYJiYN6Xs/t5vjAMjx5mwHVutDX1H/SILenLQZP8em/OgUZbkAHq8f0tdYDTn+a540Xc47GVpvafmrmo6/ZNKGfw3OFIEyXjdQhIiDx4hP2fyk7AhaeBx6b8QUvNFDQaRF1pcmWh82Db0EY091aqvvFinNduAONiuWYuW/qrLjs6xsbW79yBnWWP5UwQ9HcBdvanJGJ3N+6YyNMF5IsOntlEBDCn0i+6kd7MMKR4o0P4Y+Nb8A/JJ/N1eW47A2SNu2bNHJ7nRMz03E/kMH/BPby9cXtOneGvccPMj/VUopN0nU5jTv+HR9mJaFAhu5DSIjf+BET673OZbgaCwe7b4bXB8Rh5/kToQ35UfpJkqH3SNjph5Jxmmg26WsxaSHscgcqxim6szfYhNwZyDd+L12roalhxSsWIzzJerQ+UQe9EdEbx47u6DqAWWpp4/OnTkbP/7RD2Nqak383n/227Hnnj1xUx27fc+O2HNoX2zZtT02b96gtq6Jnbt2xOPaSG/YvEXxndTKMyn6pMbndGzfvjueeuozcejAfTGl8z8/eX/g4H7bmJ2disMPHoidOzdqA78uHnnw/ji0f5832nv27tZmfmN88cufjz3798vnidizc0cc2Ldbuu6R3P1+b3z+w2/G29Damm1rLaNNnh9Fu/0HWXM2ecruU9Vxphny+oMts6Vs3ahJmhPX3Q5Hx8qt9d18pJ0D3iHq4HTonduA/VZ/p5jnHwKWvgNUJSSx1gwj/KKVL/jQi2YcHctOZ/LZVslkUWsk6/iUxxUXYB+88068/uIbwW/NnDu7GIuXb8S6lbk4f+xKHDtyOvbt3hebNm2KxYVFCfOSjl6n9Y6VC+t/P8jjU/po0gifDkm8C2DpuyvAhJ1SihPYdMB8edOI5HUSyBR6y5eAkLuEXnk1SIycBAycaIVakI1ayHMfLhllCn1Xxs6ozrJN3jROTuihwCaL3wJLG3Vl64Cp3pPF+SG0QaD6Cm5uRKAlZCdgoweLuJk8JqAToTbYqSdpQ+hPrpkmlN1My7bR9sf9/M1gqDdtcVGSFyZsO8CKIbTMt6/PQqn7aNCe0abdAr2tXw/pB/ob2nbD7NwOmRgZuoxP2mjIpppfdvSGsvV/h8XXl/2rkOSkwwuX69kE1UYI+wD0OwXa3bINOsuDmBD11E+sRTOq6Gr5o49a0Z0Mh2N/CB5P+vD6MF4jtqwyz9VBY+znzyODLVYZPEGvKMdj5tO9jAT8iWUn64YxBDhSX49HqWQ5YlpoJTQGfgR8IHHBeaDkkp5QWXQvL/MeeY2XJLW6YtAf/VbY2uRMrUnKIwOJdGinh1Ea9rx5RQbftC6h2hsr5WXJz6223jSi3LqdQkCPdNivjKUv6rzGZYzM5jHBOkgbpBPehmLSn/h9MwBmxpRo6l/+0561B8CG0zrYGIUcQ5wOfX5p/o2wjEDfx7RuYmKNn/8+8u77sbSwHJ//8hfjmed/GW+/+3pcPn8uPnztzXjnhZfjS1/8amzZuC0unr2Q01k+F/Q5Ktr64nleXgxhtJxRA+FPNAf6c0dPaQDFn4jtIRLxcZqXvq6c9eNgOnGr2MHUfGA8+I0G8Km++tV6R3QPQfokN4KS5eewu/wqOASGBzaHAC0PGamKMocah15b4GmPWXSp/qCvXbMcDzywP/7oj/5xfO6zn4rJSX5UaFlrDL+YuMY/GMM/vDL25pcW48r8dX4exjHhgogtD7gkndcWlmJhcVEmVmJ5RfmF63FjeSluLOm8KboGcdwULi5ck77FWF5civn5BW+erl+7KvlrvsBbWJy37JLs8SNMfnyL9nh+sXYLOQ/TjgaOltpzk00YbYYmJ/tXzo0iPKwZxMBzbzTcFVanrhcOWdw/rY9cPwK23mH2J/TSRQ5aWxecZhm2W/U1aD7kWOOgP8mjnL64G1QILJvn2LbuKJ/+9L6B6Dc2oI4LsdyjoVBH+5RIK7KOvso5TJvQSx3/ZOmHzMTMI0VrbkzE7ORsLIk+L+YVlWNxSpvtZf/C5hRvL0WxdfMrApqKakAhOvPmS+9jhtAH+4D72baq+7sBrbstjE/eIeQmIfM5iMg1jzoxysLWyR1dnaRVOlO3pNGd4aSSj4bkglu9ouwQUdsmUg60UlI6lDBCOiCsWbY7+F/2qyFUCNHH5ESJVfdVOWkbT0Hxs0HJu9ek/aReDVImFzd8I61BOw5m0YFP2ultDwHybapGAPkRNDVjPdzkdhts5ZM325e8SDVjnS4KjItRhD60V1AaElsOm9izjXGkDmi8wtInSz4mvWKI7ULVGLOcPJnPmKpoevmZm6nUB5TOO4OU4li2ClighjTxyJ59MHKCSGxOOYb8g9Skxoc324hZxUCveZWI1KHscPLvF0sdWNBY+JoIdunTvm/gsaqmMvUOAbp5zcdB+to3AymjXFeXYyDzCZRpXjf+USVaYvL0/jQY5g3JmHzOClLexYE8x6Ilj1Afe9z6uHT0uhLKn4Lex54RGu54QyW8AYqeozj5EClVSRkYakY5GXbjQHlt14W5FrJ5gK/iQp8ta51Z1gaCC6lUELGkjQooFvtZNofmEnJcuS2r1CE/TjYN+9So77jRTkMvXb4UO3bsiKtnT8dzP/1J/PSb34qf/O3fxqXTp+LA3r1x4eyZWNSGizk19KfvH+wxBsGm1EB9YcG4w7Ue9dE2trXdMXAjkSTl2HJi9HIjP4h9lRNVNg9PdioVrgaOhdPyQnnZ81xr8486x41BL+jsd5+0k3WNLjm/Pq1RpEhJYj8G0Zs4As2WN5zUm5a2OW9rq+Lnv91/1JZesoWS763n2xq2bN4cDz/4QNx76J5YN8PPo/Nz56A21sq7f+2Y9LPGYFgxWNPO9fRO/jOdKjjXCWsNwFf+sVKW8oICg8JlBX9Zu/+bk/JCerzlom1CoDZ3E5P84Fi+onJZulaQYamTRo+zLmCZpJuqZf6vZN/7hpskur4vRBya0hqzBejJTS9IGQlSa7J8J3KLbMn0OATXo9v6TXCKD6S2dRvs/QDLF+wzSzRORR+eK+ockSieyovfM8xBQGEq7WxnsZVdIuKY4S91qx+0grV+SDbQe0hSxpqcwkQXIyVc4PA+fvWo6jTGdAG2rJ319MSMLuZ0Iae1b7H9uOAEV4g3dOG1ZkGIx9YsuWy3bRI39GNPKZbS7xwjzbLH0zB+f1dgoz8EyiM/q34LaDLp0A2sDio4twM5nid45d0wMKtopKNqHaStimIHxdxDLshNZgTgbbaAkeoqZOBJc1CUHiZ8z5OTCg7ZMlmHsbZmaZSWTSRGdFjmxydoAfWZjsW0gyanZNXqBqk+eUtXLUaiNMx6D6rOn0qLJ5Hq5Bn6Rb4fNt4Q6JOLAd1MPTW9TNpy1jDUmR9K5UXWFaZcXx5CqexcWwXS1nCcDNsNVF32L1Xj/q4GqSMXu9V4Xb+KYwrRSFxY41vBraPYSTk+kmEMeeLnWOr+ex4TZkxIVakn5TLGgOPcbCQkN+Bcq0tsdV58yHCQvPo2FaSW1A2WLlJiooXR/hZPwki7fac7F17z6cM4GgK2M84JyFcMqpwXLMDQ1wRqoPXtqYRNAMe0mX2VdU3JLTD0g0ixme7UNp/cLqvKNhUDrJ36lhrwPxmzounIu5/5yTrp52QBP99GcPeagSQBxsXc7PqY3bCeDverzJaXl2OzNkT+6XVtTCyHTIrkICTL+km7MNPa56TD8iCPmbp1ziK+fv1snDr2brzxwjPx8YlTceLYiTjx4Udx5dLFmJTty2cvxML8Ytx7+P6YXrfOWioeaVI2sNPsZ41r9Vf55rABPvizJsuNT+1MGtlGa9XEiWxjc5qVt4c6ETdHbwWR4XAfWl/qzqxiLsQPeyUdvjlDFQeXzTYCbnJByzsZ5Msb3ALRT1rg9pG2fPOA4eG7eKzeXoeEbKK686iV4GNu0KmnLjfrStvNoxva2Piut3ZGXAhenb8a168vxPUr1+Ly1eu6oFrQhd5iXL16Na5duhzXF67ZGPvm5ZXluHDhYpw9+XEsLy3G4uJSfHz6XHx86kKcPXMhLl64rM3UtVg3O+vXtF2SjlOnzsb7Hx2NpcVl/9CIXwKpQPFlzfHjJ+Otd9+Ma9euxNrJGfsyOc03l/jH5otN+EQ/z1oCONuCyBxmzYLIWBywicAfsVG8ugVb0LLu49IvGCmbJxmhYG7A+ongNbTlO3AfpY1Kx1EH87kdyme7ks7HcqrLby4ScZGaxORqM72br0ME+nLxYxZlSlXo5Kx/VNc4WAoZ/CTb0tzsL+kiam1cPHM1XnjmxTh7QWNnjTbeuvCifyenhBpcW7dsivvvf0AX/INnpt3mHujH9LGn+oJYMMKHnxCGRMG0f1b9P/Ez2SzuPrFhnM4DXQFtdXQAARU7usGEhg1sgGVASL7D5OkW41augTWKGpyq5k5s3pldGSA0dHgp0QLS7qCw3LTFxDxcCTtOmsmdDtIxm2q/v6ZVWu+mJV+Yvz6IP+BAbgzhkWbjkJ60BIrDunHMfmHBzYFUsRJJ2Nun7TkG8i4QYuWjOIVpB/E+3Jyw+cncKfOlTqHiBPoXNCfEzMLrOOaz6PhQviX2selpSU//xuOUfq1G56vxiRZvFUXLvnU/rc0+C01GfxXtfsy0xgJzga87604hSGxG7dyKCRlf2ghpvN75VT6qsZwxS+4O1xIT5Fp8Shec3AHiBOWLJmwSV8uNoqS6r8a8MWv5CfGD3E/KuEhPoU6UfHuU4zu/nuOeESfFdE56yEueIpBtJYd8H9PSAWPFo4kYMmaiCPGf9jLqvOC3VmS7Uz/8QOoiJulGAXFCrCelPJjzUZXKO64I66/u0igsWUesle3uNDbeQiD7TC3VAcxvBRoPMmZSXnVQsm/0UX3d2Sy80VKAjVfOE6HKo/ZAdLQxrjpf6GhpZDysKIZrecMIP12NXpUXtMFmZN9grEgeKB8T+nUGg76jSUk8/nq8cRipdx3Y2iUKR6R4mmBuw4bYrpPbkddfieMnjvMYpITyjuP5Cxfiledf0Alwrd9Aggb3u5CUgPb9W1bTU/tsu6TQAfpHWGPMc524NGwfctaDrGwreIq3JJVt1hrHJ38sfzvkY5Ys11fRNec8ngs7m4qb+pp1hjG0qI2oL5gl7/FQaInUW+i+0aAlzfqEysHjEvz6aMTYn8I8Uo29jGFiK7fzIPHlMQrGD49xrPCtCGPK44l1UuN/WW3QhvfSxQvx8msvx+tvvRlHPzwRP/v+L+I7f/GdeOulN+K6Lq4uHj0ez37ze/HtP/ureO+1t/3e9EXJfXzyVPzqpz+NC6dOxtL16/HBW0fiz/7tX8ePv/dMnHjvWHz/P/yVdP0oLl+8Il8m4+23Poj//X/7j/GD7/w4Fi4vxNTNyZhYWRtvv/l+/Jt/+x/j29/7Xpy7dN7r42uvvxpXrlx0W2otpeFqZYtRAmUjc495z/wjZXzC1zD7xSLZr2QsU/MT7PXXRS31rAWGpsJoXRCyXz8J81vGXBeMTR91Q2hWOii/zDfgZUxwkTWtdkyqqf7hmcI2vhjHk+LRquIx7HOH8sPzSTfGrY9HMuBNGrLdoyGNPiVb1k+5tW2IXhdZ1+grpXzz4bvfGpv8jynPZceNCf/j7OLSFW2yz/sHuDg/1f9a+f+MYlp2tD+5me300u+Wm9FIUhddOS/ah/XVnVtrkpxWXp514nm4e7Da3wxkHGdax98W3LDmHClYcp3soAwy2It2O1BdLr6rN7wGmtELs3TVglKLNQsLC0qhF5E+76t3kIFuXwayBab3tsb7wdWGrP8kyPD0uoxDW78GrL7J+R+jHEcNE5tNPw3J2LAuMLKcadawQakTHOTyKWsB2ssGW1li6zrZVP7WOCBL+zS4vRD1+jq9VjFGs63CBl0WI4P64cnDcUs/kqt4hsicpo3KNrTJ4v1E7GFUBj1YBIo2ivC7bfQPOxVSlbO9sLS8i+hi0VZ/8miA0s59NipezLOMXKWZT6yyDiojj70c290FpuPVsNX7mcUWx+qPzkeB84516jafdSlvHUX3UpVlk+AZgGnyTW1hYW/MHCSZsbSo5GpD6scqRHQboLUYItcS17dM482UjzcLyGb1CBStw47eCGggq36u57DZLOFbYdpJdp8jGpL3IyVNpudT2uRodRKhkyg2mmM+Kcmet0vk+QpddB4PyXWKtav9R71OJLaVauxTKkt7ptoXHVqRuhpLTGmfhExvPILOP3f7mtzoT65TcVYu8U9n/PPlVExNTUllft1/Yf5qXF9aTHnbbCqF3Vyx3kTHgqyBTPk+KHfznPLt0R/JOtb6IEHse7hVJrEddXCbxzDPDcqbJ23Uq+Ja0/LkCo/7tXzNOujZdnzCIz5Jhzcx9RaiRxnNEeVTlSCt+ZiK7VdqpNQY7QzipTvRV0XWS140bg+jXxrWMP+hKw/NPrT0zNmz8ewLz8XZc2dj88aNcXPxZrz58htx8sP3Y9+ObbFj69aY0bg4/fH5+MmPnovvf/cXcfzYaa23MzEzszl2HjoQ2/Ztj7mZyTh59KM4dkJyh7bH/Yf3xFtvvRHf//Z34/iR4xpPs3H+/PW4eP5yfPjB0bh+7Zo2YTfj7MVT8e0ffj+ef+ll/7rk4YcfiknpevudN+Lll1+KpaUl+UqzONBwXO/99yaZOqqU9PMjCeYxH3HKdcnfACjIXPA6FfJxLMWHDv8fllWgVHLKew4B8LuTRLB+J7dFHTl0voLdGjZEfGzclHMs2LIVUc/jP8p04zM3mICklMGt2pSO89R5pNaGqssLyWZf6Dc1dXxK5S+85VyuJfpbBZMuXRLQUWmOYYbeGi0i/Lz7zZvz6uMbMTWjDTabYjntmHBe9DejN2Nqejqm2oWO7eGD6LlctNTnXHQnrvHjQjhgbx0LF3XwWi4elx1Ds9wVtKl354ANByOtpqPp0SgCHlBCrNiS+AuRtbywNhqFQx3Ot1TgK9MGqLcJQfnU+WZa0VGbqZ/JVV0N1lUHrVCHMRpyKauSPtmp+nM6aq/KmW9FQ0/rMelN/0BHTnzX5sf0rAfqBFVtGMbCjMPuZSEQ+i5i1w4QmyCljKezrdxD2R8idIwyGauTVbYfLCio6fnlaaYDmgcxvrWUctJKNmXSRxRavA2fpqt8k02QyZJ35XyNKz/ahBR7Ag6mz3zsO/VZmfrHsKdnIY8lg/3iy7xzpDrUouMNpCH9RTjj3/OOA03W1sl97K6Dxx0tbGlNQfStpmMUJAMLc67F1kbc/oYqZ8xhxMbtwXc1/BE4X2MOTWkj881uc9Q/e2tUsZlw1v7AkwCNHur8EfriouW9yHq8tDp4MdUWaVsf6mcswOM6ZDgqJZaFlAfYxLNaaY10CpSxv6yTOnfS+rhR1xiA5l/lPa75DOgpS1tUoD+0g651gbJ/Gr3573ZoQ2v1azixK7d2RScZ8UyqzifZ6osG6C1bRh0VP048zg8hTQp1kA83bvBPblk1HMcMo5WJ2Vg7td5vFHHsVY+c74KKsDjPu7uZ/blW2WnQQFucGKhuLqZH6kce9EgsthIgNsl3O0xQ69RHAFL46HHhT887xDYqsj2NVpA++pD6TBO/+i69ErosVIBqfOqvA/qHZ4gzvo2oTOkaAkVfRHnMNJBcjgFl1SG16WNEWKXiZm0UVO9vIthFNQ89hTgwf9Q5Pi9gSDZU8PrJxyoyZ7/IXbt8PX74gx/EhQvn4onHH4sD9xzwIyDHT52Iew7ujXvuOxAT62bjvWPHY3luXazZvCWeff3NeOedD7XxnvKz1/c+8nhMbNgQZy5ejmeffyXWrZ+OL375EW2iluLK/LzveM9OzcS1awtxdWEpZmanY37xWly6diXOX7sYP33ue7J5Vr5cjo3rN8S6uTn7zqskn3vuhbh25ao3jfSJG9FHLmMyQlOk1H42yPXMePbXACXDRTL9VTMLLRxu4R2MtcQ+fmAP5cPtsAA5xpD0ogOK0uG5koP9aUATs78HmmBs8gQHnq4OH0XweGxQeasf5vRHDXPD+jpyzkeA80JrdNKsqjGugv40RV61W97fWKlvFhcXFP+bsWnzxti0aU4X8TqzM/b53o5vo28sxuQ0rMs2Rf/Qp231dJq+Svugj03jU2W1mXQQBtFa3W8I+HJXYKfpjBpmbgFpQxOGtCJl0BIFRbeMqEx2Gk/aBg9opuJrvJmy8BcPpH6Q1OBoiSFpPQEv0lYf3FH58TJAHtbs/MyDjUd/451Rd5iy41bTmdDEE6y/x+5xBw0+l2EZyJPry0Mb0BPRmXo1KQc6er6U72lZJlJD2ij2/OaUWsdUV4b1TQBncC1f4sE+8eCqk5PvsD3qA6WScpzQk2miLGQbfcxxlzzKQuWEgB/tY0MDxASbbW+4tVL6a1fQJxIBY0h+W7q1ZxxTF5CpqFmnj9vsiZvjMRd26pWw2LiJoz4blIzaYXPUUle2eEmIBd5nDaFVkjY0jdRnXFKhwKaAIU26cC9PsCKDytoiiqmDB+NCTi6jPiZal/U5i3TWSUfF1XfBHFuhIHlzQ5CPGGWTUMcJAXn3t/i4o9bdeVDZdyMkjWbbIW9b4a8oeVc0rwPzM6dC32UWjzd1ADJG8tJPfuSOlMZIKycUf5ZvyaPdMWS8q9+9i0zfjeJjpPYoO6DrVUuc2aEWWD/RURXxIiOJfN2itk4T/FNX62dhPeLCHSr7jEr5QNz8sJ3KbLj8gxx9JxlqTvlEY1vc4UJHMlQ7vU4on9zZguRJX2komvGN7eUNP1bA/NaMX5IXN9fFVMzENO3wGihbkiNsuFQxTZR+oe8S0rZGF2diBVZ/zF3mMZiTYRRpi9uDMfsq5APNOrNN3jgpvRW12hKbtKy5J5qwyj6ix7oaWK14VOXzkjLEotYEkDdpVB6656AhdeXclAdNL3zQUGr/Rafm1jmJOPNKfKTdvKJv2YQodfxZhzEnW7KdPySGwyjFF1dmm5uf2HdevMRvcX4lvvujH8d3f/zj2LVrb2yY2xzXr9+MN987GifOXYrdB++NBfX3VW2OT5w4HnsP3hNf++2vx9qZmXjvo4+0qT4Tp04di/W6KFuzNBVvvX0sTpw87z69cv58vPnmu3H/I4/Fl7/xO7Fv3/44+/HJ2Lt7m3xa1ub7crz7wbvx+ttvxPLNedm9GHNzk7F108aYnpj244wXzl+OY8ePx4WLFx0nx1QNqlgZiKfHWx9DEdU/+Y/EDkWDngeO5Oli01C1noM5Qxo2ubQ91HP32DxxW4BuEz+oT59o10BW9LrrTpk84A07vktfrXcZp1F5HVQzKHd8yKrdzZ6/8QYt0lKWCn0cL/SiyXWjqEOmzU7pz0GJLM9eaz5qXHOhP7lmRhdfsxqLy1rjbmrNZt2eiGmt/6x3vH0GHWk9P6OQNpkgnR98nHdtT2/oCdHot6i7A8iorwLp6K2QAeYOC4uoCT1CSC8H9CR3ZQYIOCxTb8hGQG6KhPBlMqLHheTB19ww41urHkDSemItGqS4ig4n1lX8WS50gAWly+jNL4Oh6U8hQ9lbTW9h6R6liWKyfOOMXP/C37D0mt+5ksUnJlVOJvwtmtHc8tf68HtQR1UHo22t9PaIniGmjGoUn4HftrlsJE/dEPGJE0Q+w44PtCVPuNKkDxrVJg9Z2gdOqAwyHqnrOdMX6W5jjQWh/zqrOU//s1CIJTc/KWvMEAh6WoaFfPaR0fHO8dOJGLDf0lU+qSt9RpCYp87U0kSbzpSh6d5Yi+iLEhaeATo06HECk7UkKNv3keKi1HeE3X6lPPwGDRkQAUPJ3Io6uL4AFzK+meYJXv2q/uc9zubvZPqxkeX02ai8L4jUULeFviO1aOMV1omN5wKnJOGfqIZOm8RXF9BpcuC3hL0/04fNE1B1rqfMZ1AGyj8RNa6IW46v9C9tYzfHmQqqY1zxrwrQavz1eavtdQoBn/hsS21aO6Uxpk2syvRx9j/1+ZYF3jDitxmp/3h138LSgujtGfs2/rs2kSBrwAf8dVbe9/adtjzc2QtunfTlXAOSHjGjDdTUzJTsL9kn7qeGemTNzWmGlzebPH+cGhOwkYh/EJJekC74oKrcoIO0KcfY7bEJp2zD1ImuRvuET45IUsYHY2VAt2wPXb7Zyc0z2HwAKuaNB3Sej3myXBeEPY9EPbYy+ugxWTRjk8kLfL5FYX2l3wvpC3nN3HOKX4ql/EO5U6H123T5o1wmgua77E2o769cuRr/8TvfjLXrprXJ3q2L23VxVhvbD44cj+np2di0dXMsacAf4fn8tStx+NFD8YUvPhpf/tKT8crb78Rffu9H8aHqNkyti+mbM/559unpydi0YSaW5hdj+9Z98d/9y/9b/Of/+J/E1evz8d4778S9Bw/E+vUbY0nj++U3Xle6HF/50m/F5YvX4qEHH4yHH3rYP5RDvC5fuBib5zbEOp7ZteO5Po+D+6lvZAd1zqCm1o9aH0lrzhb4FA2PUsZezW0w9Wf6d8EE2ejmLn4O63sejwf574s82uF6IMdOwqieQYXbXOgxNvAfqDXQ7aUsHg8tEh1AeK2jyeBX6RhHHTrs6fhBP+iiXWN6WeNpct2U1rZrceniOa2n3Lle8TPavH1kSmvk5Jop9ZHa6NOMRnT3LWAPfu7aTe/bb387/5DNvB/7gTAGveSdg+fu3UBubuhwRdZR1sGY9U49a4veHHXrGkLKFhkZ8IA7j0+Jwg4/aYcMlgxEzwOUnaJlBTpz01YBTiievr4w6wqp6+uL3so2hh78B9OHbFb6CPRyd4jNr7RhDcb+ahFaxg4TIjd+6IKWJm8fp/K5093RW90ILfO9nnFMfnZ8dJ/mhF0a0ZHizuMn8xF+Ph4iA4TmI/KeDFATTCM1VnvgbeVWlxud5AWwiUmHqpVLE0eWUi+nJiU9MY/94jysG0Uf06Fb66B1YweaqfnxeEy6N4uNzzxKcvywSLa8K7jgSN0dukJgHmIz1NPqSxcLHwunysmTfDVWc1Pb5Jseb8QazegPzcJv9VEOPusa1tPPHQ39HiBgumSmIeow6heyOuZBfzkeqr6PX6a5wEt3a1/yJn/pAPPuljUozbzbL/6MTcrQvpK1vPmTr8ALtNpFdV3YmpdUn6TJ70brkFrV+YKy0UrO4WxjoS4yZRnnMnDGtMuJCHlOMshNTE3GtDYX/kdsZkLTZb9pWFNQ7ZHXeNny6TPgGGVWQCblvYGu9YSPUjRyJ2l5USe9CV3siGifecHD5I1YWqONPzcj3Ca4C3q/agNdOHI+MJJPLHexj/cjH3izWo5lfGoz1elqfFZ2G3SCitZuZKD46PrVMedEjZNsq+syc+u6JhYw5yUbYpXrA78IKU8GWThSt1olGQmD3kOLOkCvs8goa1eESHvzAw8sTRuG3Ocq22izT8sZB+aD3xtN/iluKh46fDi2b9/m+PIKx49PHouNG9bF+g08thFx8fJVb8L37t4Z2zeui9/52hdjx9Zt8fOfvxCT2pj79X/aKF29cibWTl6Lhx+8Nx48/FA88sjDsUkbal7Jd/bsubikTf36jZtj5869Ujsd23bsiofEc/Xq9bhyYTH277kv9u494JeeLVyb18XmfHzqyUdjz+5d8lnOt7nUrxfZvtZY02vuenOthtZGEVZxwK1yjSNClHqGqMrUS77hany/MdZasFpdQ4P9IKHDsp/tlxpMG1yyewO5khUM5yFIzZBvJG9+7IiX2DX0uLRtpQOZ26EOfZ5lLsWzi2SF8by4sBBrJ9bE5LTmmNZN1hoYLMfip79rPGakCzBRfM5pqjvd9Rx3ATbaoa0lzWLjGaZkXWy0u4F+xt8xlEg6VJBfLTJliRKdqZnvO5SNj8CrA5wO/ZTTeaJpZUMW3MgRugBx0SsABTWJMmiUfWx5pa5igclBUBOGitJntqaneT0CxZcy1WE4lCfaRLWnTey/G6SdRGx1ZxdBi2+hd0K68lI+7/p41TUteUEg9ZXvQwQ8KVpa+WZwAOhSnVff0sUXNfhHyuBPO8MF3XzWxVEfZAv56lcfOGy1TKvc2Xc279SMYvqDZJ20UqJTMqqOg/7soiYrL8q/6X9Tpm41GFb0OjOfceJO4kjVGGDLXo7Z0PnKtn13UmXQm0XmCX3QaECK0s7ME+3uronYczOMWG4uCtyX9IN8ZAF0Z+jPGzH1e6aguVO/Du4RxgZ6mbMS9XU1ZTWEvsoRKWZ00s/wSUfZ9ElOyKd89d013zWnjgCAaj8LNXLGtkESqoS7WOlteX2BSlF8hY3bvNZPaqZkb3nfHZRu3/GGGbJjVkyjMPTJZdOkm/h4/PexrLnlNUCLup0ZgH1T3ZC3Y7GdtJ90yhrjKyvNZ9Xhg5CTSD2ffWOZ/o2Ympj2c6xTmo/c2SbM6AHQ2ucASvjH/T4u3hJI/Q2JUh6Z4P8B0iVSYsAjD8O7PGzyZ/zu2kmp470iaPGY1sBcWFmI+YXrwXuU6Qw0o6c8Qo0RSst38UCPEyiJ9O6K2pR3mDtyJ4Rf3liLAMnzouk0trxc9XgmdV5yPSaP3xjS+gc04OA4iDak5oXRKLiMXmWqz5MmIjYptzFraCnt8XPCjivtTyB1XjKejysagw15uwK8qU9YwYJXrXWbJExbAe54+pE01IH0EwuCx6/Ghvh9QcqY4jV6U3PxwMEHY25mQ1y/Oh+XL12MawuXYseendocz0YsTcT02o2xe+f+mF4zp/E4Gwf3HIhPP/RgHNiwMZ6474FYWV6I8+dPxcLSudi4ZU088uhh9YfOH1ywaQN1dXklriwuxNzG9f6J7AOHDsb9hx+Mz33pC7EkL195/fXYs39P3OdfedwYF88vxXO/fDUefPA+8XwmZjdu8Pemg6YPQHOJ+TmkORQiiOhoM0YdjIxR67jMD4DqnGNj+v6e4TdTjVSbD9WOT4DkyLb0OAaOSWYBRpSPanx9mHPw1Pi6K2hrWj8zNf60tk3qAmvd7PqYmMpvx+rbPNZQRi5rKuP48vz1WJLAyo32w0TSQNsrBbwplw1fDGBNCeclv4+bWSA+n3uSXaD56VBYC5m7AlpxV3CDW/IesUxAGmrrtl3mezeUowV4W9jYs0yqRqGGg2ioW6urWL/AnsJQVpiNV9AG6A5GbuRKBVqi+RTQDGraqLoMOKpLF6VcXJPupIMqlh3qkaOdfHyybx00ynM7TLujtE9APtjqkPjl8shg4wRGCg1KxyfhoZ4hJC3r6wKkyn19zzOs56uZ3Cywwc5fWITOSZ40FSgOZvZfHsaQjaLcFOogHLUBKs+Hdo0g1Hz2MdtOHyRaUOXCOmYu875roX5Sz7vc1Smp8ZJlFl7VNjs1DgG6mZ4uTJmhbK+36J0dSdB7PpGis8XffJ3+FmNrz3rfNWj15m0JJOjogjsXvKxwWci2iueY85IoEe1eDKyzzQ1y4nOd/Oo2IfDJaT9TXCh7bAZv8uMASr3rI34iW4+yfmSEMcrFkeuaHG1BpwOZtutC1XQd3VYQfYwnx0kFGKrOSfLiZ118JDaa8vZH8rXxB2quAqUDJI71n+v2rfHYmACx8pU0UQs/8rRtoAsVoO3rAPZ18q8p93PUAre/yXSxUp2GfcZTeftHPLlY09q8srDofuSuD2ubZQVWrXIakT3KotaFkEMpXfZFsfEckpH8R7Ck9/4gj8/4IXncWubRmPY8PPX0D3o0DpZWFhXDfHWs/yfE1sk35wzkC4Hmg3zyvDDFpnLOF459sqH4mePUsQBVLqxxzOnZZflJ2fFtWK5ZHXVgQZX5wzflSfHToDgxb8oPS7a4ew1xOXXbR9V5jqkw9HUYHhWbTWdcV5tpML9haOh6oduFzmwrf065aFOf5jlOiL/KwUxMcYS+9j/WCm+yprPhnp6ItdNrY9+B3TE9O6XxthxXLl7Q+rEcX/+tL8aXvvC5WL92OuavXovp6ZlYOzsbl67PKy5qneQ//9kn4p/94e/FvXt3aXzejEWNiy9++SvxX/1XfxS7dt8jLXjH+WNNXNXmffPWrfH000/FhpmZ+MoXno7/+p//F/559RsrU/LhcPzT/9MfxYOPPxRnL52JV19/Od774L34L/6rfxH792sTT9snFVP+uXRCvquBRMZt9cVD5qG6j1xs/aAPYco1n2fp1a8t9uYdYMmjarzu/0jUofONfNE9nwblQng9B2j4AMf5+ChjrDLjrcasUZJ+dI9xVHwDLOjKTqucc51hGDd5aHBSF+9TMTM5w8iIxeVrGov87wftaDL65CNzzMWIa4uLGlvZd2UD9DoCA4h6PlXfzlfMCxU6ujxJ3iqbdndAPO4O3PoBNEc8PNlwGeUY603h0DkWHy9AALRsFHkGeWvTqpCNzrTyQJeXfH4lh5IWvI6v5/cCUthoBcmfvoB1AgVd1/TV4l96s8PpnPbMcXWUazmujqW7FsgEJvkwRm6a9aUYhUTiTsrC5DsUZswyvDomb9dSK1C9jvjXYdUBQ/5VwNW9PuQp+YawB2mW8Y6Trk8ihdToz+41NDMg89QPeRNzoPqNIatgTsg23GS7TmSq6lqUsWuMLb9WFwI+manz8qTdeI3tY1YoPXSTVcDJ1P8w1/x2c1Q1RNe1vP6MgOsZQ4wVPvjBB75iMpRUEitct4NuvFLQ+GXTh4/kVYBBFWUg9dpvtcV3CAzNFuO/zYEE2pjyviBrschPArVdLET1CV+Nzeef0cWYVbY11HKkhZQNqaPAcW8fwLVmQGebnwOg3YViaNQ07TgI2TxUvEZ4xOQ5bp1Nb/Ov+OEunzsQHXudzhFIXSUzIidtFJm3qlEq24xo76jJ8Q+wWleUQ44TSpZX/MMMN3RFwTi7ucwJh4sZlGkzJdnEtJ2W4ASki02v+0Yl81AvvMW3aot8sz+yjyx9onbOaxM9PTEVs9PrlE7Gxrn1MaUT4+ysTo5s0picVkl80hfa6PY1vwrcvgyGq+xKY1Gv5VzKYg/m4UDcTbmVBxBxEAoD/PB2605T0LFRTJKg+gnMvsh+TAavPcyLNqerdV6XkBUbS3vqla9trNQ3SnXTB7DZxmOfWlVdNLIl9fqV2tox2YgTlIGY+7TmKzTWBP9gEfp5dKlLtbnhH8lUNqfSmNKl+eTa2LB1Q/zWb38tlpcXY0EXdFu2bI7HH380/uV/+y/iG1//UuzYuTU2bpiJe+/bGfvvvyfWcydam22e2z/84APxmS9+PtZv3RJTM7Oxa8898fWv/m78zj/4g9iyY7f0T9oGX67w6Mm9B/fHIw8+GJvWz8V9B++NRx84HDPasO/dtis+9+mvxNe+/uU4eGBPfHziiPxeiv/8v/z9uPf+B9XQGcVsIiY1Dqe4YUdcaZd0+5+I1Z78FcpcAxx/4iGeadH5ZV3iTTwrpp8E/Rj4PwoYk7399KcVhqA2eU1qlUMW5oQi4c/toGoYw75QGQB1HWKnfeDq5ED7NobUtLXHYFpCucvYXFqej+Wla2ZdmF+K5UW1219TaM1b4gbPzZiZ8CtG2pzh9lGDstVQBNVnFca87nrPJcQouZHz3u3B55dPgE+uvQ2kXXvWnM6JSzlBDGTVWNNMFg3BzmcyyOqEwEJL5JIkOZVLV2tkbmiz6E4cYIJSTLUTYx/MBPgyaEyqIY7qKiyZYbl0DnWTONvKuVmmPbm8IjnUM0Rg9M5x6Wgy9UnWRr8Vq07HLl90VFY5EX29TmC0blheDe2RLQ3ptNVfJS/rxE6dkDumTNxRVB0+gXw0uK0NvShqZfOqDP66T220fedGWLbsByEVEuchVqy52+lJCa72QYmhyqPY1dEE59KmKP1nvNw+9pE6Dxf55AFshSKktrSB8obkgXF6Q/MXqj6/VhN2d6UI8RrPEYx1/C4140UDW5x8VNmc8hUCJ+26eNAx6xuO5A3Ikm90zUXEQMqY8QagUIRb50Xq6vRWKi3FA1R98YDJl0CuqxfYD+QHOlInSdKK36hybdxH6K2OtDbaOvR1n4AJmbpof7hYb8iFe7t4T3bFfu2kcMJf9fPmCubK9My0ab4gaeMcVbkm5ppUkGUGn2hCjwvphgOUZ/4UMG8Majq+2D+q/eaTSdmAe23MarM9Nz2pMd2+fsVXdk6M+GprG/je/HsAQe8xuZQqkzFK6uofQP6rzX7biih5Yktd49BaIah66bAN/Mt+NZjW8yQgnegxY8fgo46TfsY551eT77DxgIyfGkNJNjqBVjKimMN5IMtZk/3Hj0cZ6GPSJpu+Z7ny3TxpZejebGtzySYzN95gvtXGZVI2pfpjfD1w//1x6N57Y2Z6LjZu3Bpbt+z0PybOzM3G5DpdWGlTvEGb660bN+pia04bXX4siR8vSv/866NsgLXR5p96b2JPm/A14pv0/xVMxNy66Zib01ie0NiZ4FGAm7G0wL1u+az4rizxwzbzfk3k/nvuiaeeejIOHjqkTRj/AEqEc6PssUDKhktt8WbbG2y1v9YgYqE6+BwrbAw/0P7/GBmLfT77VG6P0JRxW9wy5b0etHWWcZNruvQo8TnZE7vnd9roILLW2ZB8oWOqPhrnQYsIPhaU7sqPI4CPVsX/nqyd0QWexoL6mV8ArX/u5IJq2u/wy/2HhLOP8XugixT/+pg1u5Zi/udFWTdPGjdgHeBdQq5FdwNusBaRhknqO4w0b9u7t1yvGZvoRhdQp6bhgQc8RWSUr4YM9FaQbgde2BRgvzYJtFxbfAZQ6odmxgF7o/+Zm5CdkghkffKMsuIvbenrbwfV5T2ozZ0y7HByEteYL0OoTeM4x9DXIaDqk/SNg5vBJLQ/KT8O/lpNcefrZfh8Z0bp+IeFzHe3KTFxxnRhoa5RHMLK3w7hsU7pIz8m4/Ej7IG+SRkvuiyu+CU532BzFCuWxNWZEchHAioWajcXF2LMjQw+tLaBItDHnW+UjRbO9loR0anCAJBpaUKXEbQ8RoXD8WhouqTa88sX6uSF1XYHQzAmmdB05uaqr6U9xCpPwImexrZ/B2A2YogUZhQHfKJPGgItuT3YHvzZsNRROnNMVv/XWmWAj4Mc8deMXd3AoJTVRfkQ6iLNMq295fOw9R4PA55PAs9dfL2FFQJ62pomZMPNax3ZEHFiWct/1mtTy0aITpjkjiMyKHNAVBS6H3mEi770HFVem7PE+ogKb2FzqO7ooA4gaVmv3xNT6r/JG7F8Uxuf5etKr8f1hQtx6erpWFq+EovXL0nXcvPDUl3M7GIpG4DnCik8ss9GyOMYOqgmeH7rk+sfzRcvUirniOgh52byrQ7Zf1XtFOZV+Dvf2/gFqg8tQB3EgQOoybi2dpA22ghj6RZ60ycuj41uDA8dYv1QedAoa7LiId8odP43tJTZlbZiAXOUNzgwvtgEc7d506bNcfj+w7F+wybJT4udO4bI8k1YW1PJ88uQGnN4rVzOCZQyVNnocuElvSmjjfykxrHGdD1qgD6c6VqiYj7CYmtSiv9rtcnfFnOzc9540ZxslyUSVHAM+UhHN7bRQx8Kaz2smGC58D8F5HgBG+HvAsPGOk98RgLg/s01BnTBNWXfc8x0XagKSWvtTD9Tljow15EmPA7mL/3KOydosaUM5ti7PVBtftlbWJ5Xv62J2XXr4vKV87GwcEV4SevL9VjS+shz+ov8z9YUG3Eu+FkXyvemEOgKVt7y6U9ORqFSfkzLpPb5u8BvMIbKYKYVzAwGJy02uGAuCv1iXw2wkGUMbSJlHendwbAzcxEawt3rA6yy09tlRyDtpc20W0zYbG1KRbdFh8Q9MKQDw/wnQ/qXvqzq6CoA/x2y2g3cNDqf03fkK2hNAl/g6CQrT9SNbVg6BNiCBwIgIgpEqDF9Cwzo1tSdcVdBQz9xh3XD4VTkhEFJSfK1dllR06a0cbWUstptzHLxud0N+x12Q/gl0MXBmHFx+wQeC9JqFnizaDv2qYHrKYMpNAIDVoP1W6jpGTJIvkhFZh4PtdpnoNkqf+0btBH+LHc4BlBqtqPGthpv5V3uNFZ6G4BfJ4fcBJY+VwirRYM2dABztURH1cOTppsfzvZ6e0BqFX1Cc4n3Vnt3AkgzvpTiUqOhKtcZ0TQwKHPS4e0L/jETfXyB6Q2LLviC117BzLgL7jcb0agthD48AtBAcvzzLe+gzWj0430ccq43sB/c7aE3pXetNv3aaPNT3NevaZO9zM9xy5Nl7iouycCiRPKEBz+AH4U5Knr95UM3XldzCtpIH5IW41Co9W0r3Q6QAHO29lAWOsgBkQhkh4xyUaBPSMBBpUVNFbGpIDVflpSB0ChNf+ooOjnquCPJalQmsy5Lo0AMxsel+YVOqLIt0ko40jvqJTHxjSHbae5Mz0zP5P0fXW1bno91iY9NtjdtrIepAw40cuSS3Dc1MJqGmw7KKqlgTtVlrffTpsPoO+tKUyZtNtEEy/WyBcOy5ZBBCP5U0TO1WLga+t8zpIky9ncD++eGNH91aEXDeLkg+78VGnRDJB20j/azlauKo+ucvxVSLtNiSlMmJmbJefMVUO1Mk2BvIwofbtCFLt6mZtZq/cu9Jj8CtnxjKa6uXImbunjL/+drMtbbtEkdOWtVhtQxqJQ/8YP8z5JVJBeZ3xhY3e4K8HkYwHGsKwg7LEf5amjESQXFUK2t3neDrLRHQV5d5u371ZGTUNvQC4vOFfGkn8diso/LfDLiUn+XDZ3oznYVAv0dnsSUL/eV94eFZvB17xiKU41syMrT8iNy7YQJlI99vpbYovU4jEdh+Q5/T4d/WC5a42x5u6Y4eIEUgbzOpnFzZUl1Kx5MnMLzSpg7buiRD/iB3VKEHvEymCnfansUV2vHELlj6YuMztek2w5jcIhYpl78/Lc8d1qkwDTaM6EuMeqiuNrJP/11CE2K+Yp2LXcUlU4qMKbJD+jZdyB+VL69GYXBxVhRKeeKEH9AU3WUvhsy5OdkOVl5KCZPTqXGRxkU1F0Yqvr20xdKZMPxX8G/psLjFY/SuzzJDD7ogM+AnqZPpXSh8RRfHRqfcQxKNn1IHt+1Ur/kZrm1oQPZU9l3mzro51n2afIP52AnlzU+FqS/GXfyJVd1KE4dPeSmIX0zr9B6OlQEjVn+pPEKrEZDLW0RxR/aMATssqnufHFIcv3IWKZPK2xsucnRxl3f/L6dCc0SPuhjysAfSM7rr9pT7c/ns1tq9psxPTXpd3Zfunotrl9fjOWlm361IP+js5atGbt5ZLplAHn+ya2NyGav86FLVa056se5hBB6PhcVD9Z58q2+Hf2h4HLh6p/RGpWyiYbOpwZdmT+lzF+zExvq+XQ8Salvr0i9ppBHmcCug6IPkQ1E1TcOy+d8VhlSHhC+RX6IQxihN8Rz/EOdR06tP16LlPFf8gGmU6/9jH8yY0I1rFXK+x9mLVt8QnQi11LfiCnb4qt5DM3ropBq7PquNhmgyTG7vSahD/0aRmzC0yYXj+SrTjLlHxLo5JEV8qnCOnnsalkDNL+NBdLWf0q0lVXod4s63EK7PSqMihE4jHtC8pBSY4TfdMg6NF74Vlvr6FB/A0icvXYP6gbgctGcbXwUfKTMlyfay/FrsjqF8osIG+c2qVr9N8VvCKzRmjcfS9pgT8xqD7IuYlEX9Hw6PaW32UioFHczFp6/qve44FwpFr9hqLGWnrsFIrAq9JuxUegd6vMADSI7ctIjwHk2gIKXrWk6wkdhfLGAPkTTsrNGTnR0uxtdnZysAIuuoVNZPt8ZAsOA9nbIJw5hXHZYzme0Pwm5y9lQA2Ok3NWnzqFuIH1JZ6CN+ptYm4khlL4iN3UjcpCKXvxe+LxC6k9p/rAB/+gpH3Xkeqoed7O8ZRkD+kOnxpRReXQwMpLnVoSBk0zFnTJ0eZD+Nb4q28YAXWPZxPqai6U1Me0nFk2xRbTAK7ZVu6Zq/byadBmZJ5Vv0Pshm+pDCYiqeqcNVe/NJQJuj/LpuMqpIDn5CFSm3h/na7NFfOX7SF1DfbDARhbk6lzbtLwbgG4lnMB8wpGetJO+iZ3EPqLDekjb7mPcDn/lp1GEuvPkysJGw190QuuPCejMuQ6KLsXZ59CzLi9wm8CY7KBCkHJDLH0MG48dwTiP+RodqAsh15nS86Gh88/8yVOyynR563GuQPSqJ03JrBJYr9rrr9E1ufycrE46OM8abbXuT20S+BZRF36MNR4roY5HeUbGFuttCjkvNQbqCwv6fLY9sdGtU5OdVB9+CGdZG/z5xUV/bc9mf1L1/JIfdrwOMU00fth4p130p7yUWW/vAwiIEWbLq13MN9FGeVWGtR1GPmO0ZOrLfAC3Df1yko8FU7izY+TjNGXIe+417M5RxVd08XNW4n0JiTmfQDH0vBi0L13HdPWef6CqOmzLSid/G9QhUTDcGDEeVWGe0q2S6hjX+oie10fwZNvI+24zKL66my6tTk2vVIgNzhLtllFe2Luuxd0+AOlflpt/bezkWpr1rtNnxA9RUy924QChp3/cS8lXUoqn7JU+68B/fTpfIPfx+01Rh+ZLD8M8sJrcf1ps8VFbE3ufqIeB1OsseVXqmGtbqzMf/SVhr2mlB1R/eZ0WT+mtFCj5Tk+lgzqAPuZirBV8U4xz1/TkVFy5Mh9XFxYgej5xMlvS0jfPOrSybJ95TWsZLr3WXdgg/YZR2Oi+kNVGW41zWZLd526B6XNXUAPfPg2hOYmPbLI6GDKqMu9KwdDoHt3S13TWQnoLqjIDkSrTj55O8PKfN4TYsJyirhRrHaICBaKviqm88Yh3ALStsHzpOm4sn4BvGmhmpY5FSkulkThULArHy8gWLaHam/bTh4Kk43SmVe7jBFeb9DpUXW3EzecYJIMnVwqp33LS2BPzasGCVxS2Yd4wuu2ZVhkSaetmY/liuyZYpenlC+U+lkVjyWyU4k2FTikXFr9R/Hhq1mzcqqjWGymZJtmWyzsiKqPDIWqruU8wMJi1Mh2hQY0BqF7mnaN5bJpy09gWNH/62PsOHmnhQC+xcPtwRaltkhaaF5lhLBMqNo0FgjP5IQq5WVMmYaAzPw3Qw8eNyX52HYsAtM5uynZ6kBP2C3SPbr+4SSkjV1qy1a3WapqcKF259b9B9ote88DSrm48BqwlZQTRlwpUAhjTwsEiZ32tnWZTtpNtxJIuXaXX89R+NRnJehygz2k/Nvz8uLiyv2s8M8+0RjCXVcH6xxrLqkef5AfFNo60ymz30F8VVPVp5cdhSLbPaUW+8V7u3PBvXr/e3yAydqbky/LKYlyZv6KUb7paX4gPaXz2c/w1xu0bRtLP7gNrZ9xOC5LPvKrjk5D5LOtouR7tNXOZuvqoKue2MrAx7J2nAMBT6EqzrQYZUmqbfGEHrc7ZQb2wanqfXWjYSMoT5wHBtN6/1VGHREGOVfpCdZ4rikbHpxqlfCvnQgZDOX0UN2+aR2wi284jbEo6Wqtvcy7prSyk3PVk1TU9fRn7Se9p9JXGt7Hng253AeehpR1/cyCSUXXYNat5hNiU795UpTBVfy9YmYxzT8u2t/lAPXRBq74VP6nurjEzFTsVWjnrK5/DrK8nJSkEPJZUSF30U2L1ow5Oa01upBG0ehKXxcOYY5Qp73HFJRo6l2/E4vWFmJ+/rrVlbcxMTmuvp9VMOKU18Oai1sjFZZW5HM1n/dEGpO0+r4PzBjWBdkDxPkJ1rLnQc5PvjOYFaIm7AsbdXQEO1iQn6VBEsLszBlMyIsQhGX3yNbXV85/wCgbzoeuIT0B4MhwOBhuq3KQ0+5xwlNqf+kh3h7ghGQnfitLHV+rw+fVwuIiM9Y2GKmmJ2B/Pp4/FY02DMnxstJlkScd0bbzJJ/b8hUMdBcSFwVj5LGcKFC+Js+apQTzg88CSbnzxh2Kz53qlQrgtb5PU54neqA8n3b596Bc/MqAUIUbaIWqggc0v/CzbrkNH85O+Tr01FrNuFKE2+WaD65WhXfywL0MUvQPyA16eXe2fLsEH2pto3lUhY5JtEZt0+K6MrGEP+nD8uIxGVTbzzg/R+lAtH7Kv8EcZOWY6DpJvdQbV5yMEGR/KzAPPJ5Cy2MwvQf+Dnb+l0GYb/q42rTcPUpcgx0Yb51SpzPvuwfqadgQIhhiRz8d9st9dNfyIBNYd9WY1xa1VtCyYljHMGtN8bG0GqCcROs7E3vEXQSzmKwRSqf7gaUyQhbnu9AgwflPeRfnd+wdUeRwtIDly+OP2glyEaT6lO7S73RkU+h3WjEzPGS6KpGvtpP2tcc1Q8LcPHq9UYYFNML7Q9vQt6biAVMU3ofKkmSee2MQKceDmxoy/kueHQ2an8k47Jyh+Fvn60nWXES1dtsKaxXpbdfhXSLnRDCrgY63zQ/BmSymuJ2Z/d30+gBH7oMqJGBCBpGWBTGWzyydAwZdR6jhU/WqY9kfyQ3eboz3J3mbW0OuinbX+93TFhQ1Kw4Sk51h21lDyxNEmlKdPeBSOmevH/5SmB9lXQK0byPabaSqyTgT+DMgUP8TmSUNIWTfEIVDOGyjkOUf2sraZBydebSiKP8eW+koNzrem5Lwq+8TBtuBTQo17u9TfDm3gThBIO728DsKce9XWlrZ8Yc4x8pmM6vkNsHRZUUs7pFy0HD+j9UkvPTUXPR9vh4BSZ00jXQUNNBBUVqm2zBLRGNTSSp8t6IL92sI17S/XxOZNG2KDL+hnYnZyKma0Zm7g3ew3l2yGd7v7H2vpUdtNzKSVMaO0W5NtuI1N+sZrOrwUk8eFu4Q8M9wFpCG54r7iIKfwY2DbDkNIpgSyTLycJSlAeiMblyeUlAPdKDeonRzIIwPJ1JJpJyJv6tqVCzbMKFSxgEmeC4KI0EFYGUt8NHGZZA6t6oa4GjApCnvIeMir1KmPteOrMMu4mIsSvABtrg3mcOM7BMfFE1PnJq68i9ftKjlXd3prA5AboIQuxq4j33Q3mie//lKVl6yWzxQbpMiZsSH0vPDJBRv/Cl2WCy3cRn/Nl0o6ENuIHOXyt+qqnb39zBcf2CoNYk1b4uW0Ucg6rSj63nLeX5Ze08uvhuVTq7uhfsypUwgM+DuofPPJZbwh2/p+yA6ozFjJbH4M/W5AonZI/a4oKu3HKXXIlxRtRqRtupRSHkLT3qXk4OpjKEkrddUoClLngIDryHmRElpH9nflAbKJsuf2trrGwxH0M9vO5/hM/sbjvCvN2wHE1lD6LaHJ+Jip48g8anMRoaEe8xS2Co+/Tuco4I+1NF1AsQ713hlIwv2trJA5yRsZ/FPsqvOryKa07k1ow714PW4sc3Lh7p6axIlZQWPEtj/777h5HYCSxBo7RUoY9Xa15jr2pPpwB3163fq4sjgf565ejPnlBdm5EQs64fEu7xneGtHWH/hRh6/ooC3cd3KrPH5H0TEwDNNEz0khOodAOWmfgLLtZ3eVz7kBtrGstEPzk7S+BQmIyfBkXfJS56TRSG/FWueBaoPnsrRnWblay3Xwetqw5Mqk+8Frdotvo48XUq6XrUxdZAEeH9DUN3kKED925e9wPe/9KH29jjwPKaqNlCqzUPneTtKsqemuetSnjYSs9ypiEJePzllPpgBzQNzuT8DxxmehRQS+4dD6AV0eh+jIaqefhHW8E+j8Iz+O0JuftwPHQX/FNiJ/tyglPu/bLq1ehacQntXooOpGxuNtEHD+NrqA1JF6cjBkVguAUH1GmQE5uRLzK1d84T47M6t2TPmHavjfD/8TOP8MuY65wPjLtbxNi4G9sjoKXTvkp1MOHhsJHk84srr4J0Jz4c6ha7+cwTEP1I6a4JNmztIeWDQ80MXbGgSgI9logDqiLRhe8FTBvIId7O54gKqfmuBl8/nPQJZj0Phr/FSXbg3LOuRfw/ahkGucoFkwMRHKOOB3DbLqoITM50mEjT+nkDyNQMs7oOMyCZBy4teCWvp7ezz7SJpIRXaivwAWT12585XJVDu5+WIED+xTtoaUusn2eA2TrujVd3g4DKfNcaCEU6uB6OkrfrbYAqneSZlYFcpeMyENSeRInelq423kGTP1XB5ixKJrs3QVormcy9pRMK0q1A4/tiEZf72ttD7Wc4uGtDIKVVYqf7i4qYvKoTz+pm+ZdDhSGJWpLimwTmGSlcrnqh5jVaFKqdP2uUMv+T5u0MSHnsbPdOHCBDtUlx5fqE0goTJjgH+M5W6EeHwBRgrqw53OskO9ARsk5CEyr3kEQvm0kOB+VgoaVOl24of+EC1fAcrVHqhZ08oltwpYXasrX2uzX3VDvBU+WW8n13xLEK19CqieUFyZydzZZn577louTyr8iAabbeYWX59S07dZqQnoTCSi9UyvHTIk/xBGXBOw+dX2vtmmi9bGhrl1sbS0GFcXrsWyX9cn7/lpY9nIixgx8g0n/M4y/tWvahN0r+EoWwWyDeUfIJ2DtfFugLZWCNB6C3IYgWZA9By3UJSxjlY3gGGf3Q5SFN+H62QikD6Ya6Sux6pNvhqXwHAzDGNSyTaa+FKutTezpvNxii6Y+HLEcr28dZicdivfQ19faeU5/3mDt0pfD/mHUOWS85ppyuqQ9nJs6NDKvQ+419HM32LQ2k3+k/T3MNA5Brch3xWU7j7GrU2/ISBZ0tbp9vZ2flP4u8p3/dGKBhZ3o/KadLUXgsCNhYUbS7GotcavihbZF3ZaVa4uLcXEDBtv1kkranhn4P5v2MW/IR7W525h1U32Ag+U3wZoLJ3jwQ7iVKsDfEUtehaU2kOC0b52JqAtBVTjr5N1ZhYvX3Um5ovH+WcfLehehLGnydkmm+3oJKNC2rNTUmhdjeZUpoT884b/gQNUFWhdnLimbNJ3h5DDM8uIB0xP8VtlOtSd3hY3bAwiYNnMNiBGybOiENyQQj/PO5DpoZesjTQ2aRr2KFfeodUhN2vcyddJj/bIVn0tNsmJWMjJsEPZHWz7O+TEk4/I9HXJT8goN4+xT+oS7ad9JtgfD1Dl8ZEPdaA3JuZJSaDqUqNQMt6kwdvqKk996k954gJCd9LldOQEj8Oc1FtcaEu/UBOn9HWYJpZ/qQusejYWmfb8vpiSPqKUkiprE8RGqKclSqLVaXxT74VEvnoBzb5Om+IuMZXtLxtNxxoiLa3Yqm0SMatrspZKdOYjIg2QN6bP9ltobTLutsgvHjlYIx/9GIDyNb4cf/Q0hd4kDXT5JAoHDfHmof1TrPpjjZ9zwRdQE2GQzwU01Wb7qh1SoyPqcs2FAiRPvj0gi2zWStaSGRz71fne1QuY657vWZdKBihIH5p9HXJMFx1aXeyCWW9NJY8gacMhpJn0yfxDBuU9Htx6IXdzGNPYqW+w+CdHXXDzHOkE78nmhxgsyzqbb/rxTSB8wJY0NXeaKR3lMwlzn/gCdWezeIFh3gC/iNYt5J+Zl5fmY0YnwA3rZmNudkZhJfY23XxOv7HpbxBGgLKw+dCVB9hMtbzaj+8CRi9tow1D/tshvJ3MsCydXEDbtwGSqDrLAPHRWCvyCK+rWyMG9CHWTSbHT3EzKx+Rvd63dmUwGBs61hhp4PlS+kpPlyc2LdbmJS1Z+d3qIBcalOnv7kqf9BSfDwN+09CVZIN91FyCnr62emHv/6jdrr7kOz7Kt9KSEy3gQFfnKzXI5Zz2uZHUA7H8abFr/qFsmN4pWh4xFcbrRnz7DRGo9rRiqxvqxlLW97TVsRiR8XqlOUlacfhNkJj2cV0NV4vDqP86CqUmE5VaX2tB8pm2nUf5p9XFBfqOHyyasTw3vmjDiniXlpdjYulGTC+rv3WN78eJ7F6OnzSF7cSEZkuQYyzjCWQ55fCtx+K4c2BW3AWoofzK0sqS8iwInEDdEtd6koH2L520CQY9JzPKojtwOkHzK2ETWpj59afc6RbqhEEKbe206mciJnkvp/gKLd94ih/kZzULOfEovamTqU/SXvi1YdCGJVGbCb5mgI//2OcfdjjxToL5LGlttId3COqZ8/z6NtFtF43//M8ybXe/NqTDxENHMem9CyQixZe60dtvptQ8fBA9fzSDDRcDT+1xXhusZh9f1CUeeGqR72r1m2ry2mzIBxAaveGNp+srVfPJd3xtcyqfc4+kA4Cfaojtqt5+Z4Xz3QRW3gucIJvDoVrcQDz6y4lv/Y1HAhXDW8Dk8iUPjp90kGJM7stppWoU34rQZ96sdigGm1IdZdriTSO2cavpRJ8tiJWYSyg314likF0S9Yn7dIDQ+H+DVucNLFFlk02kZRcdtoN+XEKv6O7X4VgVvWKZHiUw8WuTbXfQR9uES9qILRNXSYCWQ0erTzczVqUTHWlLm+u88lSKn+krUDExJMlyzqqKjV/9cIrfrpIDU36JvkabQ22s/ZPgyuODN2QoaPH217zNL4aEU+nxGwkwoLL5XcYkvPKv9a19xafCzv/E+paMeU1qOvGwMg7QkGzy+CJ6jWn72eZCH4uWNr/A8rFkgORvdePQaJ4H2FCcbnBXmIsSldkE+TlsYqsN9spivo9arVa4JnwnefnGYl47YFZ6bM8maXvZTB8ca33spltKWoCsbAnTZXxu489nGwxQ4KCNvgzy63uToqsLHLOJ6Um/M9v+8iF+iIHIYUwJ+TrhW61piQXQYYYvY+hity7lN3gm/VoEaAnNsPwYdkyrgMeMU7Wn8rJNahcFHoNCt0Flf4MDj7HFcwgmFDH5skzf5FgBc2xnvsB5Yeoe6mkaxnR3Y7iV+7qE0sPnVij+AYo3/ZFfOnpdNWQ9Vb1vwEC2w2zHEHONHo7Z1tZVAF/z/JFjA7bkdcZJ2u/bVhcUvQ+/CRaM0bqqIf3usI+XQNksFa3n8dzy3Enar0cdWywShnV3gw5r63VgdZ5bafRvdkungXVFBPslTI0qM0t9TtVa4vOhzkd+7SfbM52X4JUcr2ucmF4TO7asj83r5rz2KSjmQ1u1l+MoDClp1UICfMrzfNL8z7NCrw93CbRgVVhtQNOZly6cj2tXr8b16/PCa/5Pz/n5+VjUlYTf64mTOsnyCqdlbcaXlrXwK7+yclMnAH4Ok1esKG8Un2RYiOFBfmVZNJ+k/7/M/fmzbcl134nle3e+b6x5rkIVgMJAEiAAAiBAUhLElthSi2ypJXaru9W2FJYV+rn5Fzgc0b/Z0Q45bHeHHeFoMazBFpuzSAzEVAAKQwGFeSpUoQbUPLzhzsN7/n6+31x773PefVXvgaS6173r5LRy5cqVKzNX7r3PPtpidDKpuNOHx0XHFeF8u5ifUD08oIz2VFf07Ofojnppq9f32iKFy3G5rMEKygPDQZfDw9c8GBCqy6vRIhkHwwcCHA3l8YtUi/yikJ18jCCDHAeNK365ApgrgRokO3bU12BpweCKfBxH4nLGdUAgTN3QgotqZ2lp2WjjEi9+gQjMYyDLbXllta0IFxU/zmMhRvEshK/q2vFAPvjo8OCfzqUf0IuGn7FdgPey2lI9HyD4wpr7Cx/R8eynv8TWnT9kV5l1UXoa8iNH2hONNlq30fPMn7AvoHGM0l7yum78K3aE6m/vex1u0L3NU5hv/ypLdfkFPCYfjxDVrXTV6Ebu0Uqbqld68V0S803ocVB9ypWhsPeLPjJ2quyJS2hGZg5nT0pPTKchFS9sR7bqQw4ONjyJ0zf3j3d9yvY0N3w1VDW9HIgm9WXrlCmLRQcbzl8aKTlqCaGOjlip2/VVi4yiEcxxKhNHnRlXv4dZdTxPaLC34+qiQR86Vnseu0yFYDnJPgQopG1sAtuEp8eyoxdH8QFdTj7t9jz4euw6euxlm7ZX20Cev+NRqCXR+yBJaF0qXzTY+bLmjpG5ovrk0xk2VzpUDpW6ascJoC8Ohekhefq0Anqe+yf0PHaGnf9CaECcKsrcDqEw5MW94j3Uv3WObCq3Wfe1LEJqhCnWH1d1oOrVLQsHGu4WLi3UT1WrEFsWuv3OxvRmzKcwTao9cYxqjHYM3aYSpp6CUuJJG3E2dbBnnNWu13l+6U91l7B92tAewHo8rQdXeFv3FmxswfJ2nIdIExp4Vb0h/xr+UicyRMXExzygwsCYmtYHmO+GrqfKByzi5A+ouWioutUXpyd5PbxCF5P4OP8TFr1D/ohPQem0XjIwBiBjCWq9GbCvVYyiyM1vGKs5vhMdAfPjM0Dlz+NR4PyUVT/QX70adayafhoRw6JYWusEG4dNFTHmQNUpHdL/MOzhUdihszQMbRun5NP8nw7DX9jbSSJYNIPpiWqe5i8FLQ1rUEHXxoRmlH2UMyj99wMR8QEHWnHz2Hp1Usj6wpgdeA/l4uHKivYBXwhVPuuw92ztYcuX5Gtknz52vO6WikZMC+FFG7ZnR4SG9IHPsgd8AGjKNgihuV6Yr6GdqJ3+rd/6rX8m/O/uuOOO5Hbg9u+Pf/RoW1tdc+Pqs4SS0yvndgmHT5vdibU1pQ/aNgsrnaWiHOFsoDjKh65XnfIXXNQZb5RSlIo9kXB+9uV8a+fwZouDAQ8ccW7/U+dgfy881EidYldXtckoY3dn1w58nEq1rTJatByK4EwgC+0SUpdHRyjEWYAa44U3IeBBcZj2fGpXIZOYDR4eQ75bw/Fg41GnBGx4udoKPY6Is5Vmd6upr2z0oXIOEXZglIYf7bOoows0yyv0fJVRNHbS9Fdtk8Z5MVgU9BSsqylZsOBEgr6oX5TBJ4NkYIyhr4UtkEiu0CgFL8sKbecn4HGfpKNjwFd2iURUmJDpKCT0wZNQf9gEsnh8+RNB6ZPDFbqBHgcbPkUDPQ1YJgl9oENc0gpUzt0TN98faaAs7SAF0xs+koW47UTU6v8h9Ogwydiv+XDVEf2IFwXK58c24mDjQOK8piXKkbscax9EdSA8tpDxow+H3TG37O4vziR64Tio/AXxcD+RGfkQhvLYOv3kKqhcHtVl8YEXzjxyqV+yS9pnjtAG8i2IhjzeM+q+0HfZoI4sTBh1iUMyd7Gkc42rDyhlxnRZf2lTCeVmzuvAqwMw41Dziu8V+BEejQFOmceW8ZIc6MULq+wQR9qHaxV5PNC58NLhnsPj6jO8JImd78uSG3kOFS42HZ6poHq0vb232zY3N3xhANlYUwCPpf5oxHdqUM4ERptFJtaxjAmA3NwtsFzOATJHPWLwo334z7IdoHgB8Lc19SwWdh/aJL/J0KF0wqN0y8srbUXze1FjcOLEels/dcZ6euWFF6ST3XbzLbdq7qz4wOKDDWPFmmOE+0Lb391ul/f2NJq0JdtTR3DgcXxZB3zRRKV5vC0QdcguNJ9zt0Ljvb/b/ujf/Nv2+c99uu1pbFaWVm2jLLvHLu+3sydvaL/xv/3n7d4HH3TXMk9iD7n9yqzImJNkPJhCI/T+HwHIXmN0vcD6mY2T+mkg60aXwbFuHwXKZIoDtI3APpD0OcpYVR5g7oN8zM/0dQpT+R0jLbmYi+ip+j5bJj7MJ9oju+uSFBI7V+niPStD1s/ibYm0NtCARoVU2urtGtKsacsc4FnzgX6VLU/7czWAdp6ONFh8IkD1oeL0e1ov8arj5bfnFZUPi31cAfLtQxBXovQB0PtZ25uFa+nbXxbQx1E3kWUqz7TsPxTQ5uvpZF4+0jU3GAOAVEZAY59JZayqvNVrSc7zD7/6/fanv/+77clnH9eeKT7629F+tLiktV5O9c13nW6/+Zv/uL31Le/WOMaHYR0yP3hprniftil4pIkMMlo+srANIX+Ww58q18fpsze0ex94h1IjbGxstE996lMv/Pqv//qvKvmscFPIRmnG86Pyhk72E4892pZXVvomSS4TDPl1gpCEvBuVCbe1u9t21aHV5WULWw5fOiRUy9Bx1YOrILxb1ZuwysFhQDRBcDyYzHZA1Ja7DZ050oXUgR/tIJsnlojho/+Uu1knOo9UpwzwRiTicjDIB+EBnetVNeXhoLsPh/t2CEIDp2ordDaqXhFWA5Aw/56mnviR5goCV398EJBc8EEHXN2GFUBZ+oes3BWQYUGrMhYOG5+I+WPxzHO21MuCk745mgXd+mWj0+apvJJ9X46ODysqB52PnPrjhyeKTrU9lrTnZ5LVB8aUfrEZ4yxCi+mjH/oTHTMh0mfSB3KILbPS6NgLOWMq58myioZxxnnz4UZ/ynS/mQg8ruBHO5a4omdO7WCykEKIjaiKkHz0htNN36J3RVQWR8O3o/nDsVCdYzijyKsPO98kpA87HVrl7SSKkCvCvrshh9nOo/ug9sRblVQeZOfyFVbqioYx3JXT7UOi0vU+cjvZmi9cvV1cjKx0C8efNM/7k0ZmzxkPATL3PjImcj8vHaYukM06+qSP9BnZOZju7+xJl+LFAUajdiA+OdjJ4RYdNrGoPOzGzpn+chUivMMvd69iw8im/hqwKcaQuSKe+hO5gTtb3GXAOfTdKI0zV9vQDaNJS4qKmTurOHdUFnRQ4dEE2Qi06mce0cq8qMcWduVs0/byspxVxpgU48WYI5v+I72ijE0H7B0YbTboq8pdblMrnjWE+tih0p2Nh71DsSbPcnR+znPnws9ONqgsHCqeveZK9fLKmn9lEZtgzT155gaVL7fXXn6p7e1syMm+WWvFitcl5qTnkq/+CFUHQfd35GRr/i6o/9Yv9qN+ylwZSdsfs9XLRZcXQLvjL0tK3/t77RO/93vaaD6hI53Wcx146DPNHFf5iZXT7Tf+yT9t97/tbb77YOWIh/updt2a9YsOKEn2RF1OYE9HQentekAt2S4YAPddf3CxHVQzZMw16awum0VnvijgwE8pevYc6jKZRPHInjEe5GXwAfISMzD/UlPQx7/A67MjqkN+x7yFPDLlftO0LXhQydV6XqpSAelwspkv0BaMMSB1+BycbGp2xiPP2VpXg9xRCj3o2uKR/W+uZegITYWeGaO0l5JRhjoAAa5DZWHJFxj1AVA2lCoiqwzHqoOMJInP8PkPB+4bQs8KPqynKZq1lf81wFTvpb/SN1pFXA+ZOwAN+wvpkQ57467nk994rH38D3+3fefxb7V9LVKHl7Qn6VCP77ivPfDsbevtv/qv/2l724M/73WTGcFeaTB71ln2dLiqtC/cJeNghxKAuZV1uNOQrY/TWmfvfeDtziv4C3eyn3z8G779WptmpLe6+l8Eu6iGmUgrvLtQm4CfRy16tU3HmFA4P3QmtxtFAwWiKVJKRmEFtJBcEqQ6XUdX5Iq0STBMlOkWO23oudrF5r2kjco0KsQx8eMhpoSO4R/bcmXad1ZCeOFUpW6VI0tVyeRwCN+wngGyzBIpqSsjIE37Ozu72kxzSx069ATj6ck8RhMONdFyOi/OhJhcdxDIs4GNdZyrZGKq24thzZKNEjF+fjWQfDutKsRx9okUEnixiUJAShPBsrlAG7Jo0YGvqEKiuPUi6w0LnBO1rg0cmfQhHnHo7GClksvqqujU6fEVbuLcruYKrBwpnEVq0d0cBKiPjaI3+MYWcrVQ+Zq4vholiAOe8TPosGGRJI/lxq6hoI/k9b5Gh9KRHMS8J5rK4WETgRy+qW1axpN20CVyHGiu7SsvhwHRiDdXqqCl59HBghYazSPJj2MeunCsw5Bl1R99xRFFX1wdRh/Igt3S/+N8h6H0I1rk4bABD2QxPZ03tz5uStqhV4Qrwzgt6KRsq+RGZmjr8OGEuXCgiZ1iNxyaWGSRFX7oBx6kOwMNQfoDMM5ESYtM/VFdnH7ttLxWDk3Bm+ocFrDrQy3Kq6tLbf0Ed+Ow1dgR5Wai/1gHybQD+KAsiExx3AFyaaooaRVbRWbq+/sNZALFz/3vMGlj2h7g8SNkrRVPGPmxKemKL/+wueC0Mqanzt7YVtZOtRee/Unb295ot91+a1uSI44tU44+rVPaFj947WttwUFmhnDVnMZ8BZsoY4U8Ml4euasxBdAXBxrKPZ4H2+1T//5326c//hnV1XFJjrztVXT7OtSsLqy3f/DP/3l701vf3NZkZ9zdkaVEL26WK+IZS4DNjKIpxPaOAuTs0esA+uAxlBDT6rY12kf3MD6q2Z7t4F06+QAA//RJREFUuUxCdB5v8lwSmTL3wnNg0/sxM9bU71GDi8JtrBiYOtnFCzjUGCOPURTBwExbc3qEriiRcqxFWZpxHH3oj0zLqnAQARrS5M9wqJlUkBLbjeYp9bNvindviDZsU4KhTf1b126DiCQYG1Fm6MyD4gLqWV+sY+FHRZP19sZxJpM67JNQEVdfyOt1XaPX+w8NXYwZQG7bq0qiR/aOlP2vBWr/RyyvoRP9UYa87hv7JMUaK9/hkuK1yrqPOLyLWkOe/N732h//7r9q3378O6Jb07qkNU3LNk8CXlrcabfefVP7z/7ufykn+z1eI0sXjB17DQ2xvkUMFfZJR4AMg7W6SDX8ZIOQ+hAIT2udvV4ne34WvCH4SqnadefNIssKYrFYepH2Rkfn2RDSBAsOSiXEuT2QIwV6E9Yi7it8TAiluYLC5osBkc9m77gnDI32zisahbkJtVkbJoqkIPlASUlmFJ0B5mqar6J7xYcXMnK1N2FUxABRTt8x6DjixX7YrJnsqWTxgPCjLWWALuiFPZ5laUQ4oCuu4nHl2s+jSo+lywhW9EDatDG5Daf8masTjug/Okx9xig6oD5B9YgNHQcOY7cDZWTxYfOkj6KWM7q7e6Cq6EPjzLPoPFbg9nC00Ac8lSaielxJl8fglrIgUJc+iae/IAgtxs1VxkXLkD5F/6mDHP2KG7aCY2a7gk16gfx7cgx3dvfihLrvKhISQo9+Y18KhTjEXCXO8/2g+LpMovdwX3X3xYAfAmFMsU2cDa6S7hGKiEPHnuruC8VBjnLsF3s+kL3vHu63HeGu6vBIFWniuzjVcnb5bsMuP02tkMPG3l7/vgJp8bDzK+QxhR05SDxqskd9tU+79QMllO+qDnJwJ4Lba5Tv6vCBTG5LbW/Dn77pY2dXsklnm9s7bXNnp+2ILwgtfeTxLV6dtCfHiS/Z7UnOPZVBw0/ccutud098CdUOyM9sI9uu2jGKdld1XaYQ3Nrdadt8t0N8ocWpsx5oU3o5UJ9YE9BD6ZE7KDzWcnAJuSSPED3wRc89jR9zh0dbLDftiP/GxgUd/s9Ljm2NPd8B4TCHYWA1sY+jIDaDvTF3snb4CnNquV4sL+A5Bkz4ucz2GRjpJ3mT8im4fVfQB/9CP6ah/vswLQLm5uLxRR0u4/zWJoMIXu+or5T7AUMz4h9Za00IfWGAvmaOBqDPI0jmokaYwytrS3Lql/0rbIua/3nUiTVrsa0oH78eDnWYYbn13O48LKwJhHNA0dGg/vTYTw1iMBnJjKswnOe4Q3vl0ApSx+Krb9HvhELRyoemcAC3F826lgn0MSEKR605Fe91CrmWzf7Lup6cEUh5rRNW24URVR9GykEuhoSf71RwsYE9HU6ukHZ8VKIOCG+F6UXJUDiF6hR2Q5Be+fEjY/EoPthZ5AnSjnSt4qD4aS33BRDSinpKk9dt3Yd78S0dmG9nQL7bcv/EW3mwPLSC9BFDVULgvv8vA12CGai5VweVKfwvJ+kIUZc+Spg5oSLzrOx2sPXHTMEfOMTf0GDgp3GxZ0vr+DIvs1CZVhG5GfIphFzIPbG61laXV9qydMK9Vy4ecJeOO9DcdWPfR6g+9COo+ayv+u+6jG0SV6A6SDW92Hs9AKvrA8lZDkotHCNmQlDG1W6ek7WQVljK2SSzSe+bj8VWyLflcVhq86YcWhwU3+plgogHeWwsbqu3i1LsiAGkhb5dqSS3+qGpEfbGK+SqDg4sdV1sGale9AIcPzt/I+YZ2BRH5fpkhBj07liClEWuUE15B5PW55CXBSCAjrjKvrq6MvChj2P9Qqjd2qQtZ7rHQ57b6YuWx0l/LDK84aFbHVd1jb0GiK4xZ3GXXmmf0jjKOIBoOZuwyqxxoWm6Q2yjZcPHaQ4mLTpk83/qoj/X63VpB/nrC5NZUFJmJ4KZoPLqJ/bGmK5IZ6snTvgX6Ngqqjx8VM+8cvUVXvlCXr4AKwFhaXq/iYZJ7Ona+wlyyCIsPVslohFfbukT4lUs9CvpJTdIfxlnnGgfLNOYeKdtmxKsyXNf3YTlyQKk+grzBV7iGhu14S+T9kcBqMsXQrwR06biPDrjV1R2tCyc1MXn0rElLWDQ5QqjH/2wjdDFHiKX/piDs3NfbYnAa4JCHGKuwPvAobg3LOdp3gvt4NN/yjsNjxjs88Ml+rPT3A8cOQyojDXDaTnZdo6zBrAp190GS6cu8Dqnw8vcMJcsdsZ3tWbsyCHfbRub59veLl/UDh74C3msLfBLf/QxYPUR3ugf8NWYHldp6vE3pa/wiPxUnM0fygW045pKu62elz8KYj+HHK72dhTn8RiGUZ3Hu2DcIYKPgoE/dYTmZ770yQmNLetAp6OI+j0kyHxjftLfjDX1/OUktcc6debsGR9GfaDUWs6Blc3xuMYijxEea2t8YUn1YmUjuG8WhnWGNse/CDKfW38qRebr+As/ofvasUoURymIkvwedtSHJRneNEC9Pv5A1hKNg2CYJ6DioejzpOfBrzBjLGActAbPo/MpF3tizPuZP/goz8icVbrQbN0vbGLMR44p+kqC0M92C91P8nBAhYxbkDLoZXtziKMtzrEpwt7W2GbaFbHnL/brOdz3INqKPao8PbN+KrRs2J8RGWRLig/yFqKq3mcrzcql3fgO6AinmrS/R0ML6NRtJ06uS8SP8ZzvyzWh6keG8PlpsMbnqLLwzri6D1X2OnX+QyHyRL6kuxqG8krHLhM6jtaornGLb6FRkl/IHde9HY3Xttb3Xdb3S21b+wbIoyNLbc0DVhejsEV27tg09ivstpLxlwBum8akZyW9fwvJ7+INcnnPjGBXAP7u1SA9uEaoZuPgZgBnoEslefJ4Q19wrDRC0YNMNASuExj0UHAVME50eDuc1CVtJ7074NWeJ43p+qB2nhBQn3LqsulSD+cq7WfjCFAhDDn5+tRiZTvrCIjSc3vfyf4RBxS2tGt5BibzbVU+QIXEDvtBgDsBphKP8KMvhKEriA6LpmcCTiTDV61Za1iwwUEWyDIuI6aqangTtRBkEKEd/fnVcMrDacWZi6DhGswf4OKjkEKTqB0CAW26vjKy2I28hj/y9QdQz/0f4uqeZPJbJhTiWNCnGZqqY8QOsAcc7lEO8oPiZ30xaVEdjoMy9V+yQZQQ2tiVKwrozxQW5Al6qh6IXmbL+u63oIiM1mkJyAYBm8hphxmsOSMah709RQO9DvV91wl6yisMCUT6px6S46iyMPXWReD+MMeVZwfNh90+P3GkmE+eV6mHjrGRPKcrOoUsir4C7bBfhaauQsfFg5ZcT1hXssqBdn05wa7b8UBzGKTMccuiHhhTj007PLBT8dYBhvj+9q78ABzvPf8WAFfv/Syt/kWFJB5TtIFk8+BxUMiq1CVHjVKXNToLas8B+u39OwrDZQSy4JbybASjPQljdOpPru7wvDwhY0v/l3Swgz7OPyCZRWvHWDm+cm9xM9PEXXYt/mQr3zYleshoy63KSO2QSCan/ekqWuNZy4+1sydvbIvi431B5Vyc4IduODxyWOLYg/ODofuQCI2SQTiFYY/NgMspOAJLlmsFxs0XP5NM7SkvtVXiXAEUC6lT9axlKsQQDOiwsmuMe5GA9JVg5zExkRyB5DM2GSTlmdjZLiKoNp0KQOayXpe00bTEKt3t0VmiqzZ6Hc8JlTO6/ucKI2GhyoeQ+o6T6mCRSMfJ7eYYO1PCfm4NissYjfzxjwo8bshDGvsW/fSQk08gfTWy5tEXr7qEIyDjNEy7kSn2330Qd4aM6wfk/+lqzoLHp8enkDH8i2jhLwn6OBQ43tMle3rW4xM9ozvvg8riPfzr6yvtvnvf1N509wNtZelkO7+501547dV2KJfr1Kkb2q033tGWjq94X7BxsLaxv/sPfuGd6YQcik/a6xI4j3Efxl607Luy3M7h+oC2rx0kFFcr0lIW/66vLrPSoBfRiBwjL0cgxFz5KEd3OhFIg7nCGFo+6ac3eCnPHRfikOfKN8ht9Vz9RsHZzNno4wiiKDBXh3n8gquTAZqBf67Qspn1ycj/G6CBsMed779cIa2C+Xpxboqm0/VVhz7hAPhkJMHo77SuWc7htDwoGSY6jy6DbtuhP/3nslTsWOQZE4PTGVXeccxbGja3Np3P5o4Oh2oTTK+uAp0/m/QUXfEawG2IR5HXONuJw5mSTdRjNp4sHQaZ3P5Qu7c/a6tFbUcbryHbtOvabruD47fjoFvqw9d6vnKCMeQ4RRwC2IwO5GyzYdlm+vxJLeyjrvoT8qiN8uFr0ajd23FGyYtoKgErTib9n+gAkKS9zzwHx3Pc0ItmQY6Q8g/Uhh8/wXHyvJM9yil1WryiCcL66/ypIyc4t+hA0hkTDpCex0qHhn5QBT0goxm4DnW5iwVWHTboEAlVEVk8z2ldoYg0Z0bHHCK+LMjVcPrL3K/X+5HOitvlhl9PeTqSMdFtbIilOvmeS91WKAmX0DOS/kvmLLhu6hOHfuChNoh73mkMcp2CMtbUILdHFxa0ji3xRiecar507Ws2qtsP+dYfvSEP/l0QQvMswZCf9TB9sj2QK73QB8dFi5NdEmCpWr2p4bnPWrt4XPrE9pFZ/BaOYd+hyXcX4KRxVftcLTx2jCuIbtI0BhITmE11WjI7jvX5G7IHxN6jh9iYQRHruTNy3PZcqDoKi8cUocXRw+EMD/IzdpQDqR8epqKs28jrAaVGqkzSI7glsZQe1fDQogWhnnJ6WeX7YEX5pO2aZ2XLyOU10vtxbKcOrbkOwLihp36Hy/VhRG5ZCPwVyp59Gx8HXDS040Mv7gnzssdz5RgC5KNPQZsmFyGMYqf6EkQhZUEmpnVLk4UTiKUip1YEy6o4PgsDJ6sdseSeZ4QOFYBAhT81iIF1/dNDrQcl4dUgYxrInH+jGm9U/hcAXaapKInyGRn5Owqcq+rp/7F20y23tL/yH//N9mv/8DfbR/7O32nv//Avtw+8/xfbr37kb7Rf/43/rP3KX/2b7dZb7vaaOPhXlzXWWo9YtezjVVPiZ5gbm1GWCjOPBnvqedcDWNq1g1vIRPRkN9RgdqF63J+DZmtSJw8n2nRXwytAE97Oc66C0WE23TjWQeI4pzzP6qtUbOZc7XKYOrm6ieIjjxdTteeNhQ1TfQOHPv5UQL1CdFRxoMLevhciLUwsSl2m7e1trVXHdGpbt7pH3Qa7Zt8QqWcnoG/kTnuxTzp0APmKz7UTBFJ3CjhayFlXfz22rqKPOfRJ1EVHl83nJUDOtDuP+jgau7yIgq0w3tiEas3aWxEZScCXotl2kldYaRZ37qDgCPV86Y4/bMhpOCqstFtwWOlsatgGt9T39nguGHujz3KmWx6pcdrx/ry7F43C6AdehaRrvMeyDi5TuoeFqZp6iHRMzjbOmB89kM7Yl0BUxWG1WFbd2GzyrE6nWYzirCRfefrzAqV4FqvuzNTi5Xqd0QSK3o7ShGYaH6Dn5Up4R6VrzfAz9p7v44GI2c6mXWC+/NE3qYAQvvpwn0FSdJ8y37LvaJpeBvqgpbTt/6qIGhMCVd8SKZK5YyKh1gmNvV+1JuQRJ4SsiwO05keOIGVjUdqiA7CAF7xZdHyUACMz4HZAV+opRYPQyTlSnSD9iiMEG27b2jHT3OC2LjzQCXc6WIu3t3a0DosWjUepHYHodCps/REPjuB+EBnoC6b0E6TTRPUxw1P5NcYljXEQIzTzmDtKjD304lhlgCqXbRuUT0mXeOBxNYRX7Cbov56ffvf5rVAV5sr0pzHgbgFjFhmCcaorbwRVMxQpvIc6/Y+mfPvcQJg4bdi+ew68it8s0Hac6xxPWD/L/kYwD2X50Q/mJDJr7np+Ok8EjkPb+9yRhlUSxL7VIeI9x7FBR+jQ6GpzCL9e0MHru/NHBML1SpjSGIb0hGfPm2LBUWXXgjNwRPnReBVZOh5V9tMi65dD6aHs0EnCwgl9aJNn0IRbXFlrN951d7v7wQfbX/mrH2n/5T/4h+1/99/84/Zrf/1vtJ/9uXe32+6+u62unfDdPfbJPN6rup7k8Kl5E1mCkzjtQOH0pG1Dl3mgunag1euC+sZlbQCksjkB+uzxpJkXtekx2cjtSu6KnoFJPjTUKwfZDYmr2zoSXc31K8+v/tIJuhxwFM8XovhSVa6Ac5Us/H11rss/04ErwLNdeDWCnu9BrQEp2oRuouvDqL84BLkNzqu3TOmyWZhPXw9YIn1k468cPjOOR3OPjI45lKy+q3DYTp06qX5o0XT2lXUH7mWs0AhJ9ZwhbwDpDfLB8KeoPxvslU2pgjLNFHljc1wB5dnbknumHUPyZyddMKs65V1ajyfQy3u+/ybp4BSSNsvOm4V7YRGUI2s5c8UVzKKOPOppKhmHut4gQlNX3WfxiPac7nMWvhNIWRA95cCpBU2OqL9TUZvMQJu4VdP1V/pF78SdTpYw451HYoSSER4AZJ57tZl2+qpLX/2OccscCXJVYUTIC4ofIVLSHle/d3Ug5J36OOvc3cjVzVyFZdbPOPnwtACDGL1cEcutiAv4SOBokr1okuhQJFVupGBKBCCzytymkjhzzmZcrLueVoS8QaZkGrlSTJ7Hm2wVE+Nvvs2KVX6t06QVuIDxQV+A6VQAJ9up5oXf0by22k7dcrItr6n8YFu2c7nt7Wz67TprJ7VOyME+2KdfHACQKnZIS7THuKXB3sYRYHH0UfKNesrfFeDORyeM80hXCCicJg2qc1S2M6Y5nQIZukwUE2YOp22WDvLeGMyhY4+58jwDJapNY8/iT2HZDqOk4ex6Yo9Tfmdn3UBDnge3MxG4mCwMp8O0jkFx2hr77YSw159gwFSJCsifkcVyYAfZj9kfBw7OJy8HvClXgHx/v6XzqJoFtd5cG6g2+uh8es5E8kBklUwOE7d+Ow4wpOc5jFC8qv4UKjmXbbp5WoP6ej29nQdYWhYhdzH9ilLyXwcxlbKgq8E4bqHK2OtjMj+wUUhmx4v282jigdeO5Xb80vG2+dKr7eUf/ag9+/1vt8e+87X2wvOP6zC4Jx46zXdBSq+EXi/TnJoQwbDOpX+zMG2fOtAS08ds0TVBLn2MQHrlwx/+8PuEv3rq1KnkDnC5bV540YLyq3pLXvS5wkLLqBkSdyGDZOMrAQWQKV6dnoeiLeUYFTe92no9gN38Bg7A40BODF9g45uqPDKS50LTVt0aS5tK8zyn/pSj2r0vwvAjF0NAfooj09CmEyPGkY5j4Hq0ISLyXAca12M55A0PeevB0sKK0xAg1zwM7YzBGwPtqaKb1UchYDkduxKmzdNbOypyWF4791q78YYz0isOlD7YVKDpNhH+Y3v0w+OoeK6Ah3flTYHUURgnUbFUVM48RM98wneHH9vQ5FxZ4WQ7crJ8OI+uMw/k4qDAY7aZcnQcF9mIV47T0C8hIVwJqQ8pF9f5JUxIuCvAy/aJ4zcBhG4KPpInZQnrarMd4jksqLbc9hyqVGz7fAXgybztMqPncoox2LTvht0PwP11Ijkj78w565B8kWEZiEYcHt2/ctShaTpILu7uqLrRV5v7mgJ6RXabvbJCJKQQkWoNcVtCngenr9tbW21JZOiU9/zzq6lcV6vXMJb87gN1yUugiCoNCYH1pFAf1hENOpk4uslfaGYqK+0umCbhFEjZKVIYe5OhMF8Ur9emOq4IbTPm9GFpddVXcLYunm9b2xf9AzX+lU0dUtAQdL6jg00QIpMOylr8aDay9M+ImzjtcTfAYirB0HjTSamQjIV2eXWlnbppuZ05tdp2XzvfDrb2/IXW933wg+0X/+pfbbfdfW9b7F/ixh7Qqa3JjPgQhqnBIhwB1fIbgeujR9mDVwTi7kTaiZ2kXzNtdfaMUaHTnQ592LaIE7ogRFVOHiH7YmZCKtg+1G/zFY2rC0MDKA/dKsHs6TNISKjM/l2a/HXO6gfl1qXsxFfaSTkEqj7YayNGCgcY6BVSI1wE5i+0UMpTwJ2NyMifSwMuU+iKI8AxPLVmTVKWk0/qQagQjlnnlVf7CDQ9bVDjg0Nb8pnOXK4OndQoeuYE/UjrhYIadMFQYjqAel2XqTwDlol8y9PzQOVVvSm4zOtlwBxn2NJ7+tnnafGfQOqgozfUwJEw5UfMuhUvt9vzgIrPI2CVVeJ1IHNAvHvIWjY8Z1/lymOdwma9Tyl6WWvWpYXVdvH8Tnv1+Rfblz72J+2Rh/6kfeXhP2nf/t4jbWHpsN1//5vaInd+tQ4GzDHRCdSjRxwgAGSZ7u3A7FjBI3xWVtba2RtudryAi7hPP/305m//9m//T0peFHLfbhhUVtspkL6qk43aty68lAV+oaYMIGGJKGDioJc4lvpLPzpdoBQ9BeijlKPgOoxnwjcOdt6Fvbh4vPHDF2ysHkDRWVYjwKm/jCpyV9oL9bSMPzVTfRufi4VLEMjEkOwqc37ROOxxf+hTJ/hdnEIlV1fWpV9kDEFNcMh6dOAJQSd7QwwUhxGuzJlCapfsCMNBZWPjYrvllpukSuXzjzzWA8Z5NY6ike5LcsB8i/efE9K+Qm1GXCXm7Qs8VnTy1InkI2OnPRqq9BJ7oZIZa1/WYYMbugVdcCr/oCPn92gZCUCm0kOZGGJ96BJ5sVE/O1voBtX2JM8OzlA/QLu1UEaGtD9tOqC6PZPA+jBh10tPh0fA4yliL3aEPR9arHsACoQun/AmXfz8rW5C0r08MIkr5HlgUoUG1U1cn/wPBRRJLs01h0Ydk331NYhzyrPgfPmOwwy/WLu4LIdPtuj38+N0Ik/nhyyRpzfkqD7YlNOjpN1W+lzyV+hNRHSxo8T9zXX+qAeRc68EeDLW3O2od2T7dZbMnW7j9SNNPEvLz80vr2rNkA3tbm+1vf3dduLkSeUvmoaeMU/rYOZNDHlYn4QkIw/5Ez0begcB6Doy9shps5RMi8ur7aabb2433HZHWz9xsq2dXG9vecc72of/+kfam97yFt/q9QPmsBWO2oa5HBAx60XXgKn9ehiuktNCxg5dICCrRmDk1KGiKJl6HZ02dbXeszr/wV4mQAtsa24LQ6DYuhcosATmPRs3aNySII/6cOG4kItPvYaCapvb4+SGgcNBJuJpP4/IJI96rgtS13Oc2gC9hM7VRoQOcif0QX+Kj8Dry4Cp05UQII94x4q7i4pWr10foK+KxoopUaLzrzouQQbyJU9kIY2PohhpaKnjPxcra6LjQvRpNp1Szaekl0OiWK01QOmwdFAw0OEL0T5j2mmNJpJMQxpUWn3w4V3ptMN4A7SRmJvucWw8a0PPEDjW05ZzUjYDAyPsC7L0FPpRrqSN6BcKhWiz8sumKj3U7QhvtzXNd5vsI8qHH1kDPQ52b8Mgp3hvv331S19sX3zok+0H33mkXdx8oe0vHLSLO7vthRdfbls7/Cjgajt79kbpYzE1xXds04zczmCSPd9xE0xkdBoEEl9ZFf8bbklWhzdysrGy6wIU7CuR1ogEwgiRy1JjEBmsTuk/D4qFLlDc5J0e5SvDAzxBNgg2wHotkuu9EZiXxJI8fCES3vBgYeInvvl1NGRCHrqAtJTxSrUDIbeQ+SKVb5UoPrwZwbexhGzglPVHO9ioqA/O9Ef/1Q9g9llaZJQjB43iXLNA1o2NHcm3rM2QCtQKQA1PH1w8YXucdlz6xhBK1VNkHtPYpMEJIG7vgkmQn/E4ffq0wlwhHv5YyDvA1vrt6MmJwzAwCy8wC8q1Qek3VfigJeyZ6ag0OrYDom1H8e3d3dgr5Ro3QlfubR8NorJeAOh7dAD3riNBwoxHsQ//ccynTIhLQCuGLxrlgNUN4krSo/B1AEcqbZaMhfqc0V9B2mVx9zgNsjMHcwWUuOt2O9eHjcf2KPVXllnBHPoJks5GoGjRFCjqZ1xpHzoF6QPswlRcfM7JVbRC1XP75XgAqtSBMoAxwCm1USju1ziSJ/vlVyUD4qPDFE6MYvkjjQwS2GGoknaqP+fd20y5wH2gv0gNwoOCQOhm1ww2ytxVY0FlGLDjmk9pnLOeHQU67oWXotqMVEcZ1MmYLatNrmwir7VntCAWRnnkOwlN6U9p80euyEc/bBv698VUgPzOyg/dHIr78bV24833tvf8tV9tf/Mf/hftV//ub7Szt93idw7nlivP5qad8M56al7Km+KfByI9srnh8CSkvy7jz5lOBSegTkLpeurgKI/i1p2jXXeVHqkC9LdaqxaowH/nTh1XqzgJwhp3QGnVwT5sL9x5ULzsxsWUSY/RJahqHQk6UUfykYmRiN05n4Ir+jACWuCvU3bodeFnHkQV7+tCKFWn0h2viE/qe13ocbRgZ9ck0ExsZdAV2AMIS0LimTDhR7brdCDtdsgTOi0EyFK82vT+bv3WHO16q4YB0075mcHI0jzJI+woumF/IK3Aaf2leuZfL+hrYtYw297AX/Qqd5wP1yVMqev3/FmULlUvcxu+8Oh5/PU81yd0XNUc72VkTWgyH0p+uOmPkHTPV8TI2A9rYM/kj3Xba7c72d+UxGPDu5vtuad/0L713UfaCxuvtl35E/uL6+3g8mp77vmL7YsPP9p+9PiTbUfONtPkQPXd7gQZN8th2eHf5aENCFRGD0x8FLh/1wfY8XVBTDxg+bqcEntwtEcqPjEaNQNhpo3ibAyUBxydE94D3THpGKMHfoAqG+kCURh5PCbCvsVD8OYhObJRUZtByEDXRKpnwOfRdMLhL92cNZTOK/ExBMKHGHLO9hUngWfFD3X+WVxcUykbIpB+TTc5MP01gWUYCo5E+l6yvxEcVX+KaQ49rqysWFdiS07HAsUt4CzyOcowLZsA9a6GHTLWXTdG7E365Qc6HGZ8uFV+sMtbKUTN81y2QeTgz4yCQzzRSOmeyn7ktGA3FReO7aZCwo49r6CShKboYWThMLDcTqyf9C35OIWDdIakxr8hR4yulEFsGetug4a58mm9KepjFt2WPmV3OKXk+faaQi/onYxN0F+CU+i5JW95BiHsokQm8vSpvjqcwzjxJX+QdlSaPCHvOiXM3FI8BEMd+pOxSv4BP1zDAVplvDWF0M6o7KMO1eZjfnKa7XD2PDvSIF+m5dl5ysmXjN7EzTVt658WC5U5k1eQNHrjM2TiYBz4qIDSqqus2Acyup+EqiGZWLdcTeGxSzyTyCusxF9/Hl8OtxwyejUjcTir3M/9uiFnGsaYyMU8f4D4EWEXkzxEzU40/PDD5f29dvGlV9trL7zcnn/2ubZ54YJlhCNf58kOUEJwQIkwzOAuxDUgcFR+MPZJfNqLyBhFhdJgRU+x1yGqP47nvLWjcNjDOgeoLbv4uskrAC6il44vaT5Y1wOSHzRvfwle48QzOVGLx9bzGV3ziKNtAJngi7ikoeWjwBnG0u+QVlBI1lRk89NHIQSMPRZ+qAr5oi/5AcqyrxXCUAR9vxr2auoovxxVmiZvaEfo7isKkjmsSU4nKOiiW5ayHnGWfEr1zuVL6tJbxzodWu1TftafOChAfveDfjmP/saWaEec3A4X4GxL4gMroqSH+sICyqsb5ncVNI1CfXTakYfzyEYWZBAdspRc1h/5iiY//MI77R+Fhh6xTlgvhdQ3T2Viux7HUpz20diqymy3SU+xDvSRL3K5quNd9t4/ZQe7nMCQNsJJfIX8ijFj+urF19qlRY2DCLiKzEVQ7lDu7ez6jiX9tq31tqOTyCCxnSd2bog8gxvv40AMxfX0FH8a6LPgSkgjs0CeX6XlTqCooD4kOcqILaMcg3uAYUjhKF/IIHVKYa4ihUrYHZgplByznc0kJA4MckziXHXmiitXq/hOBAscr/Lhl6mQFfShQFD8ClI/DjebcHhq0EjjDAlpThwGPYQ++TXZDurquOphDDwLrv3eTp8XUnTjuof+EuaNN94kY8mr3fgboffX+km9QnoQ+V4f6a8X6iPKrgXpLUCcK5urq6uTskClr4ZTm5nPd/034gER49TRY6Z/1/OfxsbP1Pvamn9yuu0rtieF28nG/tBb5yWeBvgASjLOaS9U5t3JHAddPouDWKa8EqCpMHGQPhz3N6J3dw7a3u6++1S0R0HVn8ejwDbTw6Po5vMqDaY/rh1T1SLW+LlssL/ijxBCk8GGevNY8wwUQOpQSfL94wATZP0IqxqHXs9tZO5WXdozjebalLagDkQ+PMvx3D7YaTt7W7475cVX9JTBp4B2hqvovtIaJ1vUyiOsNDZlLk5H3lGO10PAunWnaCf1FFPj0itFyODSDiqChrWFUL0Sql2dzHmHrNefA20ylzeUv+d8/7qioLfS1yXFELuvxwOy+/Q2jG6n64h6XTzL2sugY6MD+QL0/vmN9vhXH2l/+C//ZftX/8P/2P7f/7f/R/vS5z/fLrz2qvW4oMFdwOFRnB+HmCLM/0L+kFfoUGkAfbpMnXdZpzsaXcP1HErcY5oAfNkqOuOxDI2R9MWb4ZSluZA2GYPwoGXGSIjyLUDWHnRvXVvf4cleaJ6mI1TQ0/z6LHwZAD9So3BA72eZQ7RLxdm+gGTPxqdzjsySu/atYT4hOpUEti8Jz9+Q38u8zhixtX54TMc7AtOw5JlF65GyEIpM6TkakHzQcdNP/mRLw3w0N8VxtI+DIkfF9dd5BNEz9ZKuns7/eej0J0p9elgswwijTAbUAAqqnXmchzpYAdZp162InTfUIS9mJRRvITLP6ow2pvIFqOoxmqHtqLJ8EuGYic13W+12OY9X5KuWj9A2XbhFdyVnjYVy9K90R7RbMkQPWcN8wUSZ7Jfr62tK852rDflWu21pWduTkMdYt7a25J9oq9LexHodZ5u/6Aa+h6oLV48lceThz6IQBhmDWm+nOA9H5U2Brl4HMIUkGc4kE5Ecjz4Ti9NGjCE5nXaI5Q9wjE2kkLrm00sVLzwK6opi4RTocIxMnHBICSufRcT66JkKxxYq3hU5oAYCZXeHm0NGvZGEFRNanOh8wcpDp5DBSRnhgerQFf/cO7yE8OIX76jr93zvbrXFJVSrjfKSHHL/ymV36ntYTnKBJ5DKbEhzGCqMvYPaR4afBuN0KGI2yeRXFYcxosg4xofkNWH41JW9N0bGSrrgzzpRrguUT0ivpWP/2qL0ZZ2Rr0NXJ3CyQqM+gsnJX8pq8dVH8AioyQhUfwZePT5UJbsDdXguGB3niuqk8AgIz0D45uA1tO2xqjLpdDp2c3k9+0pQvrnhpEIr9Pul+QVLroqaaATadvu0q/RROIU4v5nzRuUZLVv4hyfU6C1zGoHrr7hCQjn8Ulf5LkrIwVS1/VPqPt2SpwXYa0d/bKT04Dx4WC7RVXuDrH1ncIUJOqC88grI67p0yjkDhcNez38KebQpv9wpuUUQngHXNz3x0KMXvoiczYg0NEL0JUzAWsSakPnBeMLMq4MaUTSVEjPfsZ1e1CH89AFQoJ0KR5CLCA/92Sfb5z75yfbMU0+28+fO27nmGcpPfPRP24vP/USbjaXurYzgNhINdP6V/3oIeC9Sx0nTx1p7LStbQCd0nwivggb3T8h8Ll/G8gSz9oR65CY1KLQE1ht2pZ2+7AZ9G5AJzPo86pVUwK2Ixmu4Bci4uV5vr+for9N3Ga4OqWcYdBPEfkB+GMq/PQE6zj4i7qpWe5YqiAGzqa+HAvdtiuVE8Qdv6kGnztbcqroBtJi/DJTKrZhON6FN68EZgNwwRAJhM8lWTcWpT9/gP8WCITatb+SDgH0kfbHzp7DiWUP61V7cK3tynQH1e7SAehXCd+xz6MN3ui4VKk2e208V9cLxcryLVh8Dr0rzZUPnpaXxgxDRezkQf4JxRK4pCjTWFe85NYz65yO6cluSNViy0ycaA3qljv6kjhDfx1es8a9EvnB8Uf6RDottSTzAfgg4tigp+VEuSSIG+KRut/cjfVdEApa+StWB6sGQQXU+O05LRij+V4Pq4TWDm6MPRCyTprjiTHRe5eQEAcpUWiYyqdSRAXMvCcPD4B6PRj81/IJp2Xx55bHh4BRkAEUzKEHliiJbOXRIyAU5bnXmJ3+Dfn63I7c3WdpSpnoWU7zsfPUzrdvW8sNVMn4Moz+zHQcNpxyU48wv2HH1aUCcdn7mvSnkPd87bVebZn6VjhAnHL70Sw4976SVrQ1dpx8zSC/TM34VzrconYZ0pLtWmLZj/epvaytf0FSmEB0XvyL+aSA85sd0FibtcEVMekeeIcshY6e4EtzW5w7BJemXqxncTvQCMANkqAK2yDiCczR2fCaLXMVnIXKUDY6YTS0g2Xo9T5X+XmpwdW1FuXw5F1uDv3DS5lEYgHf4O89thSdYG/UUxzxoKx6Ah2paT6ptClpivizqFMir/XT471fQUjb2r9c1pj4E4UI0cmeDY+wigTLVHpwmvJxOvK6UsF9TSyNJZsZZIRbovYa04gk7P1WKRIzjsba+uubvZZBHHeadv8Stw0PGlY0O9rSNvOTl6iVzyXffvIEqNIreg0kfLOag0SFOSLniBsWtZ6HphOg3709PBmXkVx0lEcf1vK5Bq5CDAneVluSYH9f4HD+2KqlWtJ5hs1RKC7NjLrBt4JizftFg0QRob9jcSYMi890JpwJqpS0eqh9ay77/zW+0nzzzbNvRWnV8eVkH8fV27qVX2re+8mU52c/ZtlEKHLKiJh7sYDkSXgtYLutCvWNz7fXcp0SC1wK0zd/QdtIVZv2QvhyW/IyZ7EnzQoNh5AeqeAys7IOxtYiScbQz2hnHhLRDPt0+Ti6P2bDYx+ojH1QqFWHFcWoLsI+yY+L66CUB253+chARSmeozT804xLx7nFfOKBQEJ4aedmUrZb1Fz2YB99N6sh+WKHl1R/8jnC2B1k6nQVRnNB8XWMEX6lFb9a/tI8MXS+B2b6KSCjFU2zW7MH9YpjTYGSLziVPz3OarJrURigkv3S7yF1y9YO+VH96Bf1TX0EXra7u+pagEVogYa3zgDlQqSd6bAZKd0bZF2Pti5xdRvrsOaXyYR3RB9pKaG07TmigbqWmxqUPach/8lZUJN2V3n1nj7DHmRvHmR/SseeJpHDf+jrZ9VCskYPxhJvE7NoQILOEi39FvnqpOXVZOt/a3ZETTZ76vLDsucYvyB5fWmonT51s6yfWMxetlwWPEfXNSHbFVKk7OGRVvuMDkCgdj7YfGKS8ZmCFuG6gPZ/0+evCzQy8EQVrIrAjT8rdgTeQs4xsMLYJzOfNp+vKMG25zO2iKEWNJCKAZVKIEhgKnOlCFpI41RVitsrXzHFtRlr8MRkvOloMmcCjc81k7hPa5TYpoQwHWuVDlx/T2W1r2ii5uu2r7aB4+3EVrizYseaKeK4w5Eo6up/0o/dTKefR97ymMIZdkDG4EqZqnMan5ORLxLazvavxF18p9DIbia/aiBDaCZZcbwQm72RvTF/lCMlCK/17wVW++0l/FdXCiXO8vLKkuDYraFQntefbSD2P0bCAkB+wzcB/glf2bYyje2OPF4R+HKthjiixvn5SCwKLQ2gAHwSPQH24fApD2RVQ/I5CYIxX/QSVXxh5hi+7TtqqtCn1ESSPUsYneRBYL31R6zUg8id5pTsrz3mJ9KRhSoOjn5+6Jyz01uO131fhNF94/poq2IDnOwkZsyVQJZ73w17CHxtAuqwK2FXm0Jjn/O5EgTw+k/2zbxwiL6Sqnzbo8UFfiosRGWKhdF/MQcD1hK5nPZAvrIr6ZwPIG1KoK+Rb9dpkmadIixW6KjUUhk8yWI/UgiJsZsRhDe8JlDzFg7QEotfwRxM8lrUoOXgcb2eXL9ZntaQplr/9zd12sMdamPrOJ+zYV1RlIu31A7VB24XCyBYEHB7BmKwRU9f960hN/qaMxnENfa0qtqpsMMpV/6nf42Dx9JxmrDv/KQ7tuixB9hweqaG1DkUzrEsEI087XbZnnC/yAioJXRKWP70I79ob/RYcRQdnrOoNdcnttsMhwFSVnqDX0vAGpl0AMofJnA3915NqtCNxUGWe9EHWz5z2RWws+nmEnXrkgwv0QrejXO+55KUN65G4IYJcyW5MEPQPKswCcxLEDlCqwHY6dBBwj8PC8kS2sE+dyFT2E3uq+sTJp5XQoQeVoiv92ZfQ/M4LHZSGxmYJDxjAo8viQB/IKPqaU51TO5Te+NEpO9GySw6CvJv6shzw8Tl45RuJqy5rA6h2gxoBoShsPVENc6igt6i2AewSjezrIE87vIN/UU61X0WqstKvlp/Gr/v6taxqL/3Sh5kQqg364z6JWCHlQRMFScMXHs4Dkv/TAFyuGRBsdATV7RLWUAJUuoDO9KhVFQOywCxCVHN8xOqcldexIGWB4QSqalFea7ta5He284yinZhq36y74Zq3Is7u5YWGTucBTNp5kNKIcBg8AW0F0U2uXsfJlnzqrx/hQNaOvrqNI7632/Z2ttrGxYtuAfcbo6wFlX73aHey89jI1JH3IyxyxMs5t2N+wE+z7/jdwPz4BocOHHTTiGF4In/vgycYfWJxzk8slz7Jdz84VGhm4Ljz/PDhAVqUMQ96GPVRYF0Zqq2gWiJTIN7uNTahEvGa6lWJOSSPOjX2ZUvhNFRVFiUsKItLy9JRxouNZ9zggOLZUR/+czx8DUM/5kCExasmZcKOymejK5jvX5xs6I63leXVtrMju1VTNEff6GPoUm9oay5vpszxzJ+k+SzdjCGQ8Y5eIibtRac5uBSGr3kq9NtGoPQYYB+gMgTEsbPKn0LKin/nJ6DPZb/J04Lc01M+FaqHDp02KhG2TiYv+SQp4lbjspzBpeX+Wjs3U5Ugpy9sHFO5mQeRDZpqF5i2jWOfKaS6CjwGZQO9CkEcLyLOGoDhwrFh4+nkNOo2mK9mIix7zxUrV1Kad//nF29p14+VqQr9RZpRV9GD2yYhyBUmR/Qx1TPNx/7y/ZPKh8ZRheIMQ3Sj+ryTe2dX9Hz3QW0eaB3mi0jY9vHLHHSb35ttDaVKPtR568ty5jNaBJJ3NJY8POoQPXn+mV94dqJO1/vhNoOdQhCaxFjT1AfKTafMoocEXt1sKPdMKLrO0c8ua112vmSybwUJaaC35WodzTAj1LlA5gYHotgPcisUU0Y3SLZy1RaHrVwt72MLBYIb0wpgp4w6NKZ2OJgOF2SEPkhhkOJjp9v5qR3blo4J3Zbi+vM84E9MI7vWDqc7jVlkDSgsKLkcis60+rOJdUyhPvI/oNPwYmBodw451Itdxi0xBUIE7oCdmlyxXFLLodx8TZB+0VP0lppI6EqiJZa6HN39FhLNwXCEf9eLyuEVNVORvTuPm+6zr6MX9nrt7Qdan8wfLgrgQ/K4OnJc9bjgF7tWNmKKQKwD0jfE/asEbu9Q4wD/kr7WWMaBnMivMMLZB8d3OfBaovbE57hkpX2r21yiA/pgX0RIvt/ctIizi1Am6zBEhqidZWhoX3m2HaoZpTH6soDODtuJ9cW2uhitHEiX3F1kFh5K3gsbG23Tb+lSoXjwg3n4Q/AL+/Cl4ZlDqzJpI3f+arw6qdLWDwqGz6DgawdG4rpgX0JjDJlEEcQGZrQcEqvHexmQMucEk9GT03TvpD4KQxRwUlB8AbenP5TBJuPTzGShNak+YpCFTAANwDEeJVB//Mcgd9Tg1bfBu1gqD4z9DY55oYuUqcfqkCt3ks/lfCQPKt58gDGgV1F5MqSTZqQ+EGIoI9ag25lXfzF4O98H6ABHm4kaRx+jPzjginl/lrzTT/vFFSiMMb+AiTPP8+DpDybC0hLBoOdNKLuKSH8mCEanJjkCOo3pghJBqDouS5g4bEMDw4qPeSkvIFbJIdeTKf3z83Ga8DF1FlL40B70xRce9I++sjl123E+VD0MoZE8gCRQwxa0JfWxK8oJjw6OCmmKzXF7Z1MZ0gxMVFD0ORhdG6a9+TzayCKfOHpgBFIGQDblMa2fvA6uJynLpntY/ELb84iZBpsLApGl5ifjEq2BVLdjaSgb9Ydz0lZvx/9oev7PRWNMQ8qVFVPKvnmmr6siFOKVw2s2vEEO+iYMVeiqH26/54UYVE3F3RPCHncPHU/aMlKng+eXwPndZtIWvGGvuNZc5iXxQovWh9HrCU6PeKHmemSNuOc6LYedUZn6ID9zu5wmstENY2MSURDSXkBp//U82u/j6A3vGD/3znqkNZVNV2sLj7yxzvliQ2djdq5vAYtjePLv4PX+AoQ07yth7qL+mN9e52gPPRW1wIw7CpC80g6UETdkwk9/xCBgeHDBqMeY2glj7ca5MGIbsY+EkkGV7G6Zn9lYNjtUUkjCxMu+Mq9EDD2yqDJp5xlhZimMtEcMwBbQcyTnj0EaU6bpSB073CQgmweV+Y0RKs/jh8yV/gy3r2JKVpwTEeSLtqyfS+K7qKzR0bc+VCd6Cbqk4oWixeEZdTgpV9mwpE7Q5UR7/EoMrwKvPYTGzBlRKcWn+qNouaKUzkPxSg0A/aEnjalOnvuqss33sLSmZ0wjB6fScKV97UnSDxobn4dnvuKoIscxPzbqH8ejD/qzHYu3pxs5ai/CRgrqZIyQ/3jbFc+dAx3AVabzr2SSbOKxvbtjnwB+8K+r3LBhPeB1xlubW9YThmEa+RK7O1vt0t5+WxChf3PkcEEyL7Sd7cO2J5dgD19GfA73W3v1lY328kvnwwO+9AG0KTrDMlPoNXZIA8SFGmz+6A2v42VNWl1abQc7PHar9n0YxsZ4zfNSW11fF2X0xN3LfI+Ofkkm5YFTOyiZ0t4IRZNyx5wG4HW9kNX9OoB57Y6zKPeOB/vgE/LnkDw+e5kAcTFkFDcV/vWgeBRMFQWQ5tC9LwPlVLS6nNfg5UqP0NX5AKdtz7ff6xSavsJZqMVw3JzHiUxQepmpqgFyqyKwDlWOsXPrw3pV2guqiSWjHAM7s4PMxHWS1Ak3EzcGxrjb6JRXz41idPyyHVcdfUqzsYs3BwfTszcwUdIH5OBqGFdT9/ZknHbYQ3fpMFewvWFosvkiiWSbXvmjr75S7H6PdgFUnBRZY5x8ItSnf+l50Ts+g8nLFZiOvazA6aov5KoOsjOetVENdHOYTxZAd9A8fAWml4QmUOnq8wjTuFJKzpYXdPmFiJTFiC94yNHmliYG0UFUPdZ5HckPID9lIZuVLad17DllUxiTo1yzkPHNBhh6aGzHHRxzPerz6Qx/GpRZfH3HxXOGjQdIHXgPV486lDweC4h6OlfUEh8AW1SgXOWrvxywXCVyYgM42fzaZq5cBJkngdiz53JH343ODtTL4Nfb7GGsRjLCX5hHWK7E+qt2/SwlPIRi22e45pyyZuQQ0J8k2TBEo/qHbl+HBu5Amb/WA+XwLCJjQ7x0jCMde1UC6PKQkTkLpsj6dTxh5RdQL1JJ34qsLPLrkmgh8qHPleWltra80ta0DkET2WtsU3sK7ivQ26MN+BUC03Rk7CUK6C3cvdEiF/lp1O3ziBDOJDNgQMYFPt2WABwNnJRLWjN43pOx8HhYqKApxc9rIqFslj3gAOfFa/PYP2IDD6f5o7rkZO8QEne62775i4qU6V2XMeUnlQiRPlfd645E7UmRRxQeb9GxtnLIzKVmySFHDHohvN0l9Z1HqryfKNxTv/0eYu0N+1wEUsnW/n7bliO1p3BPztuhcH9nu+35B5C2ffHF3zfygYoeZr2tvhHnYDKj/3mkmtqkbs0LZM4hSnL39CxckTEDZSM1vu619MPbWRh7flwPZbA2HOhAuOv+4dzSHlIFBlsTWIye5K2LhwvH2gU5yd/68dPt4a892r769S+1R7/5aHvt4jlfCfYV3qjEbfP9hH3Q9sWYgozLcenysD366PfaDx573A64BtH9Zl3g7U6XFjVGXNmVaFw84PEZfYr2mMZroZ27sNce+vxX2sc+/un2hS99qb184Vy7uL3XnnziqfbQw19oP3nuGTnaW1pDNE6ql0Mg9Q/bY0/8sH3ui59sH/2zP26f+OQn2oXzF9r5l19rn/7Tj7fPfOJT7fMPPdx+/ONn5Wsdb48/93z7vY99vH3hka/JLniz0X57+cXn2re++W052Bfa/p7sR045az3ArBnHIONrnUoxnjO9BB0xRnWBEZ8DR2SZdc72udR2D3gXNnV0mCNPTsmC1hr/qrdskH5xB4Z39A+PqFhfHWmmBlAw9d+ASVQw0tGH64XRgq4RmOzcCojzNt/gjGSGqeAGp4We+HT1jeEKHr2jtemao2jMTUbr9/oO0/YIpbhtZBDiqA4Y+vHKT+Ijn5GX2/OiNjrYo5jEZ2UmKZvwR2hl1H1BXmUTUj+8KLqJqmtT0V/XleRlzsc24BG+QWVSTaE4KcICywIcvnbilActbZbMyMQ8BsrouFXoK1B7ufrNc+Bp47IfQ/FrBqHRIuFbMkKfRgEHk3iPAkh2pZGShgghWIi6MEdCMRMX9Seo+l3uAXq75VDQV9vJ67EG0GEBtqD0/DheAeIL79JdGgdIz8k1A5O+6JMx5m0o/LQ+Bw5KR76zMrAxHA2vL2vZ3dUhfI8mSSY6x4FbWOTuQOdJWYnkymWbVUf9wAb1R46dAEVyt4U5RLrsMWHhwFdgXUz6zlxJCq6TOk4x2J7F3rRtq9iBnFE7ACYLA1j6C8iWR0UqZ14PSwSGA++ycUHF0v4Yupf0t9eFsOJD3gSGZJcdqY3I6GzlK2QOD2tu1wH56M5Xa9Ch0LbOn20/K0HJXYfTGcDmB0xbzq7IKKGgygnrD7dAOdLvwT6PrCC90gpw/vixnyVuHctuaJ8R4crZFIY2e0ik2pnCnOQBZAbpu+WPDrm9jOPAFTjbhOmgBzM+7nMH60zhaIchhee4Mfe2OtYYKWH9B2VucgBy10G6kRyxWzlHasFXwlxN+SrjIoDb7cgnDvuenJPd3d3YZG8GOjRY7ZutPsrmOlnoNCi7/TGirH9qX3XOb1yQw7UpR6RfybTMOObIpR7KQd7d2G6vvHC+nbvIW65oa6Ftbe20V1451869el7tpB/br51vrzz7k7bJe4txhvS3Jf4Xzr/Szr3yotjN3nnJ3R3J9gboQ7brqCOEBCogHCHaCHRaQ+XPYnj53+OELGTm8Hu8Xby41TbUx93dy21rZ1e4Y6cTB82sTT4ng+fMcT+GsaP5+fUfPd3+ze//WfvRj58R7V776le/0p595inpniu8OXz4rrVs8tlXn2/f/dF3zZOTBeOAc78vui2N++e/9NX26vmLthl+yfW41tud/Uttc/egbchh3trd8/hu6YCzofHc5XnlY1xQkAO6d7mdPnmDpsBS+/73f9A2Lm60115+uT30iY+3H37/O21lfUXnch0o1Fb6oWrqp9dHzd+zN5yUTIftG1//ett49bX26Be/0j732c+2F19+pX3sk59rX/jyozqEHWuvbV1s333i+23rcKstriy0ixsvtYc+92ftmWcebzecPdvOCrEt7vDQSNakNOlGOyQm3ZahD0UI5hJG0OsMTvaJU2c8P3jTG3XQIXfqqU4bqNRztddlo7BzT+OU97KjYFwfwxdef15A7msGBFjmDQM42bmc2Qsiv7HyBJbPUnZJq8hJEpVR8Xmk+rSXyUtb/nDoZUoa5krF6vJyrkp5UrLcUp96KJ/uFpJHH3A8lWZ2izaiwZuwt80KO9QNUBxABkmAHEOmKw8xj75F6W2JD5slDitffPT7vJW7wMladNFhYZdBgFgAKslmwAaCcXk7EYEK7IzTWEfnBaHJmbdQ5WLGidHycxqU7vxcn5vu5aKkPa5472xv96svOSSwsR5wS8rPl/Mz5tzKEW/Qi6XQEy1xOyxRhv7VSF+oApkALntdBLoygG4j5NBVbzr689satIBFT2rTepnymcNBb6SBCgFzn2Cv1Sd5AdFspglraaiDDnoe6cWHf1++udRWtfihRzbfGutAtVmoTxGApBMCsyHjxSIXSJ4XjuoX9QqTEV49WW0URm6uUvLten5FNenYDzUqnv64LY+50p02JQLohV7soIc/UamL26yDaSjfP4QhHnZqCtOgIDblwy75gshJ+pDZ3VaX1ttSW/NVOZwDaHmzD/Xg4lrmSwTW6i8lvV/pP2MncyLU5EjrCjWujK0nTJcp7StUshw094U8CiArVFXKrAJQFLaa3uZw8MaOsRMvFPrXfsrNZq59wdWaVX/4AiLtx7lSuYqzygV8AcFC0Bh1pT/+lOl8h1N0Vof0W7kRFnls3se8yR1c2lMhyJ0YHb6l442di233YEM8DlwFyCMxU7usXiTXulIib7wAQhOkbCKf0ohgVIILBHb4d/bbj5/4cXvqqWfsPHgeyum3xkSDbqmdFZH23REvV74z6TU19uF3Spt3tOXb68pXdJADfuyJO5sb7ckffKs99/T322Pff7RtnH+xLcnJOn55X7x4ijTI2nR4KVcxPZiMmxD+OBDf//b32qc//ql2sL3flnm8SX3gC5B5Fpe1VevuZTmCbVc1pFv9se55J1EfLsix+nd/8Iftc1/+ksZATuPeQXv6uefbQ1/+YvtjOVuvnbvo/qijnsc+ZMpmzr34UnvyO4+3b332W+3zH39EDtp+e/65V9qPH/tJ2zt/qX3j4W9Znyjqu1/7RvvoH/1ue/W1Z9pxOVmvXNhs3/3Oj9rLL7wk/e9JFnQ+GTd/oC+F5B+JEBVkfOmb/way2fgAM/lXoj4Vcr+JOSDeUgB6+JKcxj/77Gfaj3/yTDu3ud2eefbJ9sQT32kvvyhnWXrGHqAfwLwEsiPtlipbak8/ebE9/JmvtttOn2o/9+Db2l233Neef/Ll9oJ0d06Hlh888UR7/MePt68+8kj7+ne/3n7vE7/bvvCVT7bLGy+373z18+25p1T25YfbD370w/by1kZ76qUX2rlz59rHP/PJ9t3HlPfqhfbwl77RvvGVH7Qvf/qr7esPf6398e/8QfvY7/9R+/43v9OOHWpNVt9w5PnRorc/8M52+sQN7c33vrWdWFxrz4nHwYWX2q03rMl5f9FXsVEu8vtxIC1SO3Lub7rp9nb/Az/bTp++rb39wbe3k2tr7bHvPd5uuuOudueb7m8vvPRK29x5TTrZalvnz7UbllfaW+65p11Su3/6J59ojz/1Ex0WdtsTTz7ennzmSR8yWQsyw5hHzETslDmrkZAMs3c3ep7+Ml6st/FJ0LcP03KSlnTwYDYzPnmzDXf4+TmH3LnP7BUjxo2xZv9xPMNn2yeMYQwhQDzVQhT7YY6zGmVFuh6gX9cMdNwC6sNfrgClAD+K0IVELLYJqIl1Mf3ZE4EQdqjEPOpTwWjgFXZQvhc4otpA93W6W9WgT/TlplGQ6ZBTQ9Muc2sVZPvpctJOb9cKpURJn3iJ88fibEc5dUITV4o44DynYRgnJ/LDIbf27MweX/LVDt6LzWaXgZUEkwXdSE19gJTjwOI8OS7DihMTZxvHwkbAYyYgaRm40WVXi9N+2sDJ5lVt3K3gVx15cwFAF3hee2ebbxEvaVPlNpAcaretTYlF/3BX+TxuosVfcRb/HALoZ9BXN5RPu6NDJv7uKTKoP9wCe11k+mDsGVfX6/pynL+uTxZIHFfkg7cnini8EeYQ0hkaiE9Rnx7bjEXJYdAYOl2ydeXmzk9kG6DXhc+KDogZ2/mJXG0WiosWEvjYwRt0B7uRZgyBakd5piGrx50f2YyTalWnEEeWq9jYiZ1Y0XrRVL7f2OE6R9WLnmDOn29R0pSErl9hBH3lSF2yc6rQDrZq4QyVrg0K4jB3/dciahBPxgDHRPzW19fb8tKy1qll0bAYy/ZQm+hyB0iy2+77rXetC8eP8dy2icwD3eL4krOgZpR0ft1VcFro3iEPAoKSH+fYP3pQ6L4nz28icbmou0w1rhlbcxGiBWw32kBjtfAjpnWhdj1fFeL00n/GZlF98Sv95pd7y5Y5Yady0F/4uR+TPKB0Mca706I/fhDi+PFyItW25v7u3qbm35bWDh0etflfPjhkBVaNIB9xugmDjP2BdHKgtnNwgnv+TKeAfHCQT0GZ8MJ+a49+7qvtETkizz77otZM3sCyojFeEvKo0EpbkLDHFiGWPMvqwxKvAmMzX/HYLC4vqUxrPTxhTzs9HlDbSpeOsJ1zr73cvvDQJ9rexVfbivg+/JmPtc9/6qNyvF9pJ5aOydk51pZXNT4qO5Qj/a1HviMn7GXN+zXtW+uyKxy2Y35m9utf+3r71Mc/I31xp1NyL15qC2vqt+oe4xCg+jvodv+CcMt5i6rLRRottG3jwsX2L3/7X7fv/fAJOT2Hvjq7sb3bHnv8yfboo99u+1t7TSx9gHDf6Ad/knHx5Hp74bVX2sOf+2J79ZXX2kc//sn2zUd/0E6v3Np+9N2n26HkW5EpPfXYE3JEX2s33HhLe/6ll9rv/uG/b9/87o/byRvvajfKyeRQk/FhdedPUPbT25zH0E+APOorm2oZgpFmhr7XvxrSbt1N8fqg+ItyXv/gY3/Wvvat77aLF/fapz/7cHv6mR+3733zkfbUD77fjmOzovXjbehdfGx31htzj7sOx9rnP/NIO/+TZ9t/8Wu/3N55711yQC+1x3/4dHv54nb7knj/4cf/TM77s+2rX/1a+/IXv9i+9bWvtmMHm+2rD320ffR3/1XbfO3Z9oXPfLx94WE52s8807YubcsWD9tH//QP2598/N+3j3/iE+1TH/2z9q3PfaW98NjT7dsaw//Pv/437ZGvPtou73MhYdUXuw7kKC/IL3jq8R/I+f56e5cc/iWN/3M/fqz90i++p91242r73Ocecl9WV1azzkgPe6p38eLFti1ejz/5UnvxxfPtI3/lr7RVrqIfLrT3v+eXZCvyrbT43f/WO9quDs/f/fo323G5L7edPNsOtnbaI1/+Xrvllvu19iy2//6//7+3b33nO5pvGhfWLHwNrQea1nhBCkHFe8ja5LtdImV9BbnD4PVLn0s8/rokvwOfiXHgggmh1jiAu+scTivtMZrYCTaTMVMehgBOIDYyjfdEJ5uWXy/MrbqvD2rGS70nCg26VXIjFKlMpt6JEgpBqWPEOVCzlF8D4phgCKk7IpAraawpeVm5nwXD8eyKLjogcaaX4kZPNYp62UibvjApaYscNvPeR5oUf8LqM2FBaIIDT5hIYbRpkGEhIjT8wIcfbym9CNIW1Xp/Re8/4p4UZmLatJN+uZImvixsyHPTV0PKjXxmslGfxQM94kjHmWYDzqaLo42DhWOdwwF6GhELyZeuWJS4BX+Q+uIHT55Nu+THZOBZk2QqK/0sua6GoXffU8nIokl9pwETJeBAqApjxhtg+qN4ErPo7NEuZ8qEdXUzfYFeerHNhOdQz2xCQxl6ZaHY3OBXq3DyUnaU/VM78TQLhH9PCOA3WzdyFY75tAF95puSgvCZ0mAjiknPzF8Oitit8lEr+fqM0zvOq3mEjpCx8mhQXRHfDi5WnaZCowTEAVdWz6MSJCnPgb/0qgLnk3dMh28dsrQor2ghjo3DJn1xK87LnKPM8qSk8yOPcsbRhd4kUjKWAVnfVOJ6aQFeQRM4DM6ViSdzu+oTgjX3svqmHcSwIyx9M5f04R7xhR/abRwYNP7YgH+UCd1Q0XZNLGsNaQ4B1qcJaPqYn69WxHGTG2gbGyk90zt9Ks0t7SU5+FxI4A1FfpyIfJxwbZBAXZihvx5sgfmTJktp9654dxFHiK74TyoRD4l0wdqyvbnd/uzff6p98hOfbmsnTmljPtm+8ei32iOPyjl56cX2wovPtx/+6Lvt8Scel4P7oh+beOSrD7dvfP2R9v0ffK998xtfb5vnLrRvfuVr7bknn/FVcTG3fj32gugEVIL5ov79+LEn2+//zh+0r37jW+1tP//edvf972znNi7Jafp2e/xHL7cffvPJ9uT3n2+Pfum77dnnz7cvfP7R9umPfaqdf/HV9uiXv9a+8cjX2ne/9s32w+99r7127oX25DPfbbfeeaZ97uHPtG9999vt3IWN9pVHvtWe+tFz7eFPfbFtvLrdnv7BU+1TH3uofflzj9hpzxXuLdnmtpzgg/bWe+9p73/Xu9opOfErcuAvbWs93jhsv/TeD7UzN57RQUZd05y346j+LeogcNvdt7Szt59pl0609o73vKW99uor7Qff+Z6G8kCyfLJt7GyojcW2uymVtNX2znf/gg8nD33hs+3hR77QFlaOtf/fv/v99vVvfNO6wmodosNBb7OoD9MUTMuYr5TCRSJ6KILjnLNJGCc8XaviAHEMKvy4OirfU072a+3Vcxvt3jvf0p5+7Pn2tS99W7a73J5+8idyWHVY7EZY/bAk+i+d7cqx3drZak8+/cN2an2l3XT6jGS+3L72ja+10zfL+ZRj+bnPfFK8ttp9D76lvfeXfrEd0yHwtpM3tTtuvFP2Ibobbm0vvPJiO1yWbMuLssGvthtP67C3f7Hdyjip7qc/+9F2422r4nFr+6WPfLCtnD7Z7n7zW9t//t/8k/bgu9/btiTTljq0d3m3vXz+ufaFR/64vXTh+21z77m2e/iaD5R33HW3eB5vp0/cKCf61fa9733Xv4CLHvd29/x7Et+Q/XNV/znZ4LPnn2qbh+fbzbedbWdOnWovv/xK++CHPtje8tZ36CDyQnv88afb+okzbW39lFwB8V0/2dZ1YN3e2mx33XNbu/OuW71Gda0JNX+lfA9bIePVx8RpB32eg8rDH4ovIfvW+oI/wbjiNzGmVKMdLohub3Kg59dlj3vsyh5m0H807VaJDWVlUgWmrXrQg9cJVyxjrw/HfGJgoaSpnPCy+AwGLyCet1iMGy7S52oZTcbYA3O9mofeqRn+xpg96x5fzOMHW1ZW10JXCpkA+RSFDTSSTctEfXmvqCOzidIGGxkOZQOTdv2QKA1mwlXdQiByEOfUq3bY1MSDkyNXtNfWTthYsqNAi+wYR+kJdCOKsfllI/ZmzKaLfFJCHQIKhjFxVvjOo4v1AdbrgPiSAVeeOTHyTCCHF791REbOZk754iLPh8Kj2iRUIKC7uWIbncTZniB6EnHpCzzgsROer+qy1GYWOUcZpzCf5xjkXTl1pXd1bdUT278KVYSe6RUnk4pz6HEDRTDXtoG8gWaEmowed5cHYgdjeUH1gfHmC3l84XRrC9uIMwNc0VeLNC8TPOE9tjHfVpWF9koYSYnQJnE+SEcWWbHVxxXTRX5ti7TyS8Z5qWZg4BeOhc7T/5CnuK9uFCrPts+4ukJslUqpX30Nd5AEOmXB3di8KBveVSbzBYn50qMWaPFjDUgNKgtdD5qJznueN/wuw9DTHgBEPYeoZ1RVIX1wqHL6UVdxkJ08P46geaCFrHGr14sa+b3dgd1QhHTM/nSYqz/mT388x7RWLYkzgkJCQ6psmWEyAHyySQF10KEN501oa3wDmVvUpmG5zsrjmU7RcUkennK8+OIgz8Lzhazw5Qo8kiMQCD2NgaolnuZEPKxd5jVDqNVnGC3Qj22A6M1/cjQ2dtrv/s4ftcvLS+2ue+9v3/7WY+13fuf32yc//8n29HPPtE/92cflXHy9Pf/CC+0zn3i4bcjp/OTH/qx9+pOfao9+9dH2R3/we35u9U//4I/b97/1Ay6+WSGWRTDYeU9L6XJOV9tXvvj19vnPfk2O8Zva8VXecrDsL6Dtyql58Sfn2sf/5NPtuWdfaT967Mdta3O//UAO8o233KaJtNr+8A//pL304svtW1/7hnh8vr0kZ+a5p59u99x7Z3v4Cw+3R7701fbY93/cPvMnn20vPflie04ODs/2/uC7j7dvPvo9nadWfMCpK3v7h7vt4uZL7V1vf2t7y31v8qsrV4Srxxbl1F8Q7XI7lK0caB/3FzutO1nTwuV2oLX+lZdfavc9cHv763/jF9vLz7/UFg75tdfL7Utf/2xrq1jdkg4oF9rC2pn27l/4gJzMvfbEM0+3W+++ud148+n2+Yc+23784x9mrGuwgEFpiQ425TD52FVBWcnAg8GXLcVKCkXB3eWRWrxAkWrciGcvTT2jbJOLBLxw4IkfP9HOvXqu3XDqTHvi+4+3/e19HcZebi+du9huuPVW2S22Fx8B3cpghfEFsMb9A+7Ybrc3v/mmduONJ9ru1kF76YVX2quvvtR+8zf/XnvTPXc0TiTr0vXzOrAsnzndtrb35LTe3E6evbUdLq63G+94oH39ez9qD7z1Z9vbH3xnO3jlfHvwjrvaE997rL3z7W9vP/P2d8jY99qJE5fa2TtOthM3r7a102vtwx/6kBzeB9tx2TpfROW1fy/JWedg9sST32vPv/RUO791vl1WP+984IH2Ex0qX3j+1fa+d7+vvfLSq7K1h2Sj5/wlQvSzv7MjO/uu5DvfdnVQ213YasdOHG93PXBnu7h1oa0tH2+//rf/Rju9drq98uxr7dYbblf/7pM9LbXltZX2Cx/8hba7s6294VL7e3/v1yT3m2WTDBxjkJkfUJ6iNdbZ5xKH2oNnmyiUnuWH7GlvXFxeb7s6LOLrLcqOWccZZ55iOBRNHlOFGwd8xhxbEI/OlpLEM57Jo40Kp3mm7OFPD1zMnwLplQ9/+MPv+9CHPvSrp3R6mQLL+taFV6yULP4RwmV9FWIK+lK9y2L04Dh5Kq/g9ToA3dGdVK7nHEu8vzAg5a6s8Ws/UW7VnU5ay+EAfkFv1krv8V5X8aFvXP1xfZEwJPwlkVjqHg0l6kyzAuTI85zUzsTltsnyEo+3MOkHwhiHsPo9z2sWkLD362ogPleUw9+LEEaVdmJ0OMZyqIXJjiyMPQvK8y883c6cOdWWuJ1K6YSx6QZ0jvPhe2BHmgkgWbTA20Y6Be17Aevx6jt5s0gNZO6YCsGkAmncvHd3dFDQIrJ26uTQXi82D9qagSGNDEfTkGdOCgc5XgeofUU7E0hZyjc3t83zzJkzTo9QOh2h9JQ4C1XkIXx9GMur/ixU3nwZApCHwysH1neOeLYvdAQl4jzb1MyfU70z1p+yIkfysOhKM1WNSrFFmkNn7s/xQ/kZs7Ql7PaN47CjxZ+7Risrq219/YTfvANhVhEA3r2ViDG0C1PaRN+9KLo3f7fUJah2WVP6eLHJKwh3rvOGQ/jqkzaEdjaZG/wp22uYGRDQr7Tgx/P6pkQOOuGKzRJv8Vhb83OSO9zOP3lCztfxtsxVZNVl/sBCU89t8E+bfMGZ9lm5cYH5R6ihbz2r2ndCGAdGUZ5xwZnWevGFT/1Z29ve9hoMEV/m2t898Lr3lnc82N701rfCuVhY9ooH+RRI1nAI0hCtoy7rQiFtOy/FylNflL+xsekrqR/5jz/Sbrjppva5z35B/tSl9pFf+5W2u7fffvjDH7YH3/lge+XchhzI8+1eOaGPfu0r7Yazt8lOFuQAX2x33XWnnct3/szPtNvvvL0LASBAD3s/sB7W8M9/6kvt2Wdfbh/8Kx9od91zU3v+2efkzH+/vfd9H9DedCAn5WL7+Q++v52+7XRbXFlqP3nqhfaz7/75ti3hf/LUc+1Xf/mX21M/+mE7dePpduLkqfb8E8+3j/z1/6g99qMn25ve9ID6td1efOHFdu+b7mm33X2HVH6s/ejHj7Wf+fm3tQ/94gd8AGWMD6WEDTlWjzz62XbTDXe2N7/p7e2cnPbNC+c1DpfbDx97rN3/4P3totbF5188J9lX2+oqb4a51F566fn2ja8/2p544vG2vL7ixwX3zh/a8Tx7g+L7G+1DH/xAO3P6dPvOt7/lx1De9o63WZbnXnxJNrjmq7SX9g7ar/zSB9utN9+s8cq6BAzj22GwqTeAaJuPmh/MUceUCX/KiPc09iDbc4vaW6H3ni4amvS0ki4WlfXUU0/5F1Pf+TMPynlckiO70s7ctN7e+Y53CN/ZllgnAFWsusw8O++wkQUsLR+2O245207K0eR3Oi5ubLUHH3xre9fPv6udPn2ynVxfbyfWT7YV7UE3nDnb1qXzO+65p915333t1lvvaiduvKXdfc+b2/vf+8F2x823tlMnTrQ7bruj3XX3ve1dP/fedtftd8uBv6HddOPZdudd97Y17Q0nTp6Ug/3mdlK0Ppyq236FoJzt5aWF9lbNtTe/5R3t3vvf0dbWb7BNoaLb7r673SoH/nB/r60uHm+3ytaXeGxkYbEdV/q2225t7/65n21ve8sD7R7RLR5f8dXqk2fPtnvvubPdfuuNviBwav1Me8fb3qq822Unqru0qLlydzsjOR9485t1WHiwrcFX55FcGGS2o698ZOhz4XDI9/gmnvFlIJVgkgkP9y+3J59+pv3o8R+2Ha3pUNMn6A+1F/G4JXq//4E3SwdL0gklovKAA8QdmC01SbutgWYW6kJXwcrKmubCLT0V4ELk008/vfnbv/3b/5OSF4WcWmpjuT4nG9E2z7/shuvWvB1uOhOpBYx2BEMJVm1Pp4cTJM3zOg4nCDhkc4CxcIZGPRC6RANz7txrMpJjOt3wLHHaKkcViBIdFRDPYGomDl8AuHDxghycrbbEs5v0yZTCPlBTtAid/7Vg2oSXoqrPFQcMiK4vehNUtuQ3PdSTuqkPjAtEwlkaEF1QNi5e0V/SY1lhPds9oKiyGXNSF0/13Xq0tJfa9vbF9sxPntBEvKWtytjIt65EA4yyYANJl+Njx93t+PqbVK923JYmmh2HkYc+RJ/3e4NAnGw5TFytEcKU93kSTuU3wEOgptr21rbq7LdVHcCwDUqQ25+mm2L0A0+jypMr6HIlj7r0KVeOqt2SfYqVp88r8tM+yYR8+WR7a892eMutN0cWQa8yh5GhykfAPkf+8xgYw2TxMZbXnBvr0UbKHKrYNqwoh0VK4pSxrhT9LJpIH3DOLURnqKyH/cP0/qu4UJUI3bDHJYXoxzT6KD7mb7tKuKCNY3lx0T/4xJUrNrv1tVVtjIvF1HXDFluOjVSheSukLfiVvbuUSpaBlLBksI3XlZRwIuZS6PnTvHA+PDrQT79OjHrCcW4lbWdBeTymY9uQzrmKzJd9luVg84NGu5ubWpsvt9WTeQ6d5xwBzz3ktxDiqAg8sGHaRS42rAGUx2hFyoKk3LSvHpMgzupwqX3ps5/2YwvUwsHm0TK+K0M/3vYz75Bz92bXYa6zBiM7HPlLTOw8diqj/4xF7zdx6voRGRGy/6iSdeBn3pVPX7gK/KWvPdr+wX/9n7fvfueb7euPPtL+9t/51fbe97+rffWRr7bLWm/vfuCB9vmHH25/46/9tfaTnzzezp9/pb373R9sj/3g2faf/if/aXvt3Pm2v7cjJ+ln5HRxJyw6oB8ZEyfTd8nKo11P//gn7QU5wQ+87U7tTRfax/70o+3n3/OB9tf+5t9s3/zht9tTLz3bbr7jVu1TOkhv7LanH3+2veUtb2kXtjbbpd29dmZd47hyuf3iL/9ie/a5F9rxS4vt5ltvU6OX24c+9IH26qsvt5deebndfu/t7eabb2rPPPOsH1P4yK/+kpzEZTkZGg/pY+9gtz3x1OPtoYc+K2fpPe3sqZvaN77ypfadrz8iu7nUHnzrWyTXu9r//Ht/0B767BfbfW+6Xw7dLbKdhfalL3+6ffs7n2sbu8+3Ha2t990nR+3Ot7YzayfaidXF9ld/5Vfaz8r5fO4Z9fWln7SbdIi5+eZb2plTN7SzZ29ty3LITssOf+M3/pP21jc/0C7xPEYfP+w6Y4nyosBKXwvWXAL8qJl0D9ooBJRm7hZV6sW5VoornrIP6sT+lH3poN1y083tP/qbH1FfTrc33Xd7+7l3vaO9/e1v8Zf+uMPs9+oTur2s9fF3xIO5qHZw1s+cPN3uuee+dlZjduPNwltu8p2XRTmad9/3Zo31W9t9d93Vzp442R649752z313txM6rNytOnfL2X7Tvfe39dUTcojX2j1vurfddvsd7YH7H5SDflp77cl2/31vkXxvaWfO3KK1a73dePamhn9GX5aOL/lXV3ll5pnTp9o94n/3PW9SHdVfO9lWte6dkoN/9pbb2gnV45WC2ML999+nw/hJ9Yi7egtt7cSax/TMyTPtpjM3aHqt+Fnos3Lqb1H+yfUTmtf77ZjW1NNnTmnsT8sBX278mqMEkR2e0EHgJjmhqouO8W+Y2R6/PkZ9XApqxIzKN5I/iTOApLVatcef+EH7wY9+0M5d4LsI+xqbJdMtq/2bb7mh3ffAm3QofbP3e4MYVHsJ4KkI4wd/Y83rpAsSJy9xcGVl/S/fyd66ICe7C1LixM77Il2LoZqwQZoKBXWoSFUeS2zIZOOYTbIFRcyqSoGQf1Vg4mxuXZAhLvqKAl/KYwMrGJUm+dTviSSC3o6Qx2C4usUXWAJsFQJIWMi7zjyRyZuyuQbIIOW2FreHd7d32o4W8jWdnulWsavBnMKYpP9JhIb00RB+ktuCqlXTg+oJ/dGCcdAd2NBkpAKRNY8FqUyrN5sct4IuXrjYbruVRZlHc6AN75IZYx2hONImG3zoitaguA2ceuR3xRJ4UetpoOKEdQuZTY569XgIFOiYbK608qgLiVP8bDl0MKAdIk50nv5IfB4q1+QdkGHoS+frNOEEjwL4RQfEQPqJk5Cfpt3b39WmdcZ5Y+tHw6ifKR32+now1kn1kbr4WZdX0Uc96sAntygtv3lBz/yZ1wDhaBfzvYpVT/96OfwmbQF2soReg1ReMia0FEMc5C0o3Fo/f/5VX7E7dWpN4YqfGYYiDr+4y77dRpoxH+LZVskgLdk8bqApgr0OYGps0amrgFmIF02y+3R+DpT2BQzxyMZEPlu50nxqM4yGyGHzIm/RV6NWtMlty/Ha299rS3K8cLppwpJKftpjTls+IXOHLy+PX94OZ5OzfrvPSTsb3TuWuRc6a1xryV57RE72nta1+ull+C5rQ9ZxtL3prQ+0u9/8Zs3BZXNwe1LcdKlnJHwYIIGeKethBEt2lRP6R2cU8ya8e6k99p0fyFlZb7/wwfe155/7SVtfX24f/qUPyFk+1XZ3Nb+kq8uXeHzieHvvu9/Vnnz8h+0WOb+33HZ7297YaB/8wPvbs88/K4kP2l333C3H44R15YY9IBGk7C4b3WE7oUPN4bE9SbLTzp97tZ2U0/XBD/6S9c2X259/4Rnp4li774672/ryKe1bB+3m22/2+n+wd6GtrF1qDzxwf1s7ddZ95m0dvH/5ne96e7vhhlP+8iNfGl9W+OY3399WlhZ8xf22m++QEKKXo0/o78BIprvuuq/dJGd89aTsYF2HyzNyzG65pb3t7e/0oyV7u5vt9KnV9i4dfk7o0Inubzx7tv3Mz/1c+9mff1975zvfo/Qt7dTJVTkvZ6WjW9rpG8+2fY3pcbV9hxzG22+7ze9Ax9HhLspdcgzvu/ceOYKnrZ9Bb0LmTdZ/dIfiAoMerwG8Jil0lQzDVaGcpiKMLXf7NmTerNF374OxOw5B1PMBgT7AQ8jhltp5tJM8/fe5qoifS+fRJfYbPxaqrvO2mPpiMCdZXgLgt20wJYqnkm5bc+ayfxRPc2df81FtIzPrE72uA360RZnk00E3F6c4sFok6zwsxY8LIFZWb1JxHwpkhye4Ao6D6lWEcWH+c8hHpvDkcOEy8fReK34SkkYotnywTwuA5FDfvW+Jh+XR36B7ZQy0boKMSW0ReD/vMMSIQC/f9Yc//F772td4ww0X4fBltcb3JwGWlxd9Jf6tb37Q891rifRkO4TSDItr+glWdsrdkPNjQ4mH5rIfU7leJzscR+AZgNO/9Vu/9c/+2//2v/3v7rzzzuQWSODnn/yOn8d0w11eBDFPhTr3qXNc5dMgs4iKKD+1G2GvBhmwLpcHsjOfigg/y86JNAYIvPTSc57YS0trmshZxAsy1Kra61W6wBuH2xZSKhlZpJThKyM8I7moRcXtKX9lJVe6vclcI1S/a7D5xvLGxkVfibj5llvVLn1RvuheT0cDQNejs9D7KlnpcY1zWNY0rPJciR1k622DVQ54ompMcbJfe+3F9uxzz+pEfX87sS4jZoyYnJ0HgG5G0KIgEnTsLy1IZ6alHZXSDmk/5z9TDxlSBwbzui75Ml6RnfojDzKP+5VUWxc3PBlvuunGXNWYbJRTMM/5/GrHwdjPUT+Es3nQFP34eRRQLzpxSvVweHb3dtsrr7za7r3nXqVp06XCozlN24IHukIWsOQtGOUeoWinkCQ2qUgvCitopWvmJymVbe5saGPhWTjRa85n0TZpxC7orHxbnzmX3IAS09GvPhTRlA02G7tOrhd+h50n1eBPsSYVc4ov4rzy8vPtxKnldustt7XTp89qDVtC+5Yn1ohTm02FuQgjApcTqccqIJVs1pupIo0jIhh+Hp30VYBxiZ1EZmT0hqA+sEaQZr7lWwSiYxOxZLwlQzLazqGhf9zC1OHh7M3tzNmb2svPPycb4nGR3KLmkREAedlAeQXrMfHgi4rc4eFLofSAN8OgiaL1s5SSrwD9DuOCE81Vaua3SOgLz0T+D//H/0N77aWX28GS+PCSEzkvaJQvVf3Vv/W32kd+49clvw7nthM5COqXnRQBPYU/Mdqw7QqtK/+NQMtGNY5/xHide+mV9vKTT7VvfvVr7df//t9v63IYL+xsiuqwndbewH7E90x29vJjKivq/0ltxBsXzrfFFela6a2NLTmeZ70ucxXe+pO+ZpamDr7bg85sj5F/e2en7ezsSp4DOfcrbU2HHvq0tXOhbcqBX15cbmdO3yCnTo61dL+8zEHnUtuRfdKj9dWTeDmSk1eixoHgroWsQ1HpXPsvNruuQyIH3eN8mfEQe7CqLAMHynr2HaX5zoDqo0fr2880H2sXNi/aMV8TLzNQX3CeHRU9rzn08Hu8owDfvVCSx694Fe0yjxhQYBrGTDJJXtZhW5Pq5SfZLUrmhGSbrivQmcAUU1Cex34WoHRVfwSY65PkHFAClwoDyGr5uuzY++gLiFrx2KNkMK0/pIriMcsrH1RMHfTDF8TJdhuMgcprnzK120HbyBB+Xj9ZQASWBcokFXrGKQJOQOXmyJgRuL2RxrEhP/bFOJGkWfeNEoWFVCLAzlxfH+z3josHfUk8wNhmf2dXU5p+SpgF9yG8qTcL6h0yQ0GTokHv/lI59az/1OXws7W31f7o3/9p+93f+cO2e7ilApUL/do+0ZxcX20f/tAvtr/9t/5eO3XmZs8tOFjftmEkYYzRFmNf/VWJdQMkHXpCBy6H9vSZG9t9D7wzmR02NLc///nPv/Brv/Zrv6rks0J+ujkTWBBO1wG+NeiJGwFKCI8uAqItkgjtJorgakA5YtA5FpRsKMkrlPLjbyVOW3RayJVsXtvnn0qmPERXAfiaaMAoWajJE71i1irTAHF1Znd/285PJl3/4l524WsCWjQOigogJoePS8f4tce89YCBnac7Cq5OUX1KKuDWExXQLmMD1oSPEUYPBRVHpqwrLLyHOiHy2IVkFs+RWtDrp16hs82fK4o4uW6v01W7bwQjzxFcX1lH1c/o5DNfiopzVnbL+JGeoss6YlPggXbwKks8j69k8QWwRThO7MgypfT1wBtZtyPqwSaLvmaA9FR8AxW+PmP3wfXC81qgk3dInbKPKZD0okSis2a+4KxhC8wLFsuqy0aKPOgfxHb8JWPLmB6FptP3dWXah4IqIzf6RQDq1TgEuvT+JCCWVJxYvqzrOU5Zb6MeVSrEqPz9ErVh2jTo5U3SuY6B8jHa4+Mn9EehN+nOTw0m7kq0p/nQ0Y42IfJQ7k9X0qcF62itK2SDI5aNLraklC92pK8uEAWfriKAu1vo6aNgfjyyOdU8Trln2cpy21OMHq3KAdOq5i/HLi6sav1GHi5OpE36MQA8yOph4vogFC+vvRO0rELEojdcn3v55VfbDx/7YbvjjtuFt/rgcePNN7Wbbr1V+swVu7XlNV+tvfWWm3wLnCuZZ268UQ7xad+ZO3PDTbLVXOXjxzRyVzM2OY+DEAXS/YlTJ3z1+JZbbvY6eUy65zV5Z1ZOtLtuvb3dLP7obGFRe9aq7M6SU2/dV8wvLcYuePxkfW1duCbdyZHVeotDvLK40laX5BRzSGFshR4aX8RCcaxDpImKl5012YvKL8sZPzjQPJX+GKvTp8600ydPSR72XMw+ayK/Qqhlzo9J+A6H+ODLcDBCOKzPv5iKXFxs01rFe+15t78UHbvAZmW7iIWTTX4cTloSTNQ2xCmawVhJ1tQgBYSxfnc8tIYp0ykUwUA4ALYEWx9o1YfMt8jPupD9ijYzTy0HFR0nJMEYpG1KoR1kdq74qzprD1eurY5ekHWmjxn5aLf0ZDpVdGeVoCKMXFYhXMQDO0jM9kCY8hHtwPY49qXI0LdB3o4GwuIlMO8IRdWBl1HgKLI63vuuj6w2oZlfR8JHsqsedk8vLI/vtimj86YeVbm5sK1DsnYUlbGei1YVD1gX9EcVuBD48Kt9g/k2hRIhPLM2zstFGtuo8sAsn+uBrpZrBwbGgHDqmIVgzblEhzWr1KlMrEwDmkDlw+BdAVCh3E7DvwdfRuA8lZtdLyONSqWAAzk8vAFjeXlV+eWcTxdA6gZH/tDMAvnWJVigPJ7PXlmFdyYfV1xTe0o4C94gO7peoWpSl8URh+Rgb98LlTRobjF2s1DYZb0KzLYeYyHECYxhlA7comIJA6MurjrBOu2UBp58OdTvmC0nkHL4K+4WREvdkR96yGLF3Q/0dxSm3gjwM3+wg9gNYHkUjqXJK3ApepB2cfD45vUl7RQ82pCrMZy1bbQDQsuX+LjqnStJvO87P7LDu7994Nrd8VVCQr5Il58RDk9CS2QxMiYehwlarm6PtGd6Pt1f6CXJIY84LFnuy36feGgC03jqzecdBaXPKRZYb113kQH7cDJdMf8R6y9XNS63pX64hZYQZ5orbna7zC9hOUjE2bwVkUrgObYzL5tbcF50U1c2ioTAtqCMOOtjGYV5TlwR0WCD+lRmt1c1yhzlCzJ5L7zsXGbI+sLtXm57wowrvIybbwG7umQRe8ssJtYfpM7ls7c5QetGmPUMbvqjLyrLFckpih65zb7z93qotKdJdOi2IGJ30uriuKLYKd9VyGGGdlQgc/cbTSBQ0vIpQk34WidiTraLOsynacBJ0fOXHCWFB7xbXsz4AqZfP6nWeNc4v6RHv3huOj8qJNndL1c30EYl4ct6WS3A+0rUpyr53ewaj8Xjh+2+++9qv/I3/lr7wK/+ctvSvOF95J7LmsM8mgEz5hR3t3jNYe60SmZ0LVSRL+QwRsxByq8Fpmuon/nlgsz+QTu2zz1dX5imRxo20YgluvBhiLY9cbBHawsqI+80d99Fj2PmH3/DqVVbimn+cAWbcuqjCtYuDrLwRUMCy4RNsyfbsPmX5rguLlScn+yuQ90l6JTvRy1BSYJcAdVCVs/lODfIpYTHQ5NFH7SDHSmPUDlUkVB8KE5oan0m7j/bMknlzaGpCDsqlbLELGacPWcJOs0cdk6dLnFf4Oh8OTTB1nOtM5s6oMTzaIfKqI7toDvx8BBKEOLuq+LhFR7Yk2r6D951h8CouMeCBuFr9hpLTVivlRgMBQ5TKb3pPeJDlRICoaEl62zyBxH5ikgu+uKEQKXQTrDysZG0rHwPZvhcgYAC1lf8MH/RUVlYAfPef6abw/xLZCKST+Hw7D7SIiRmpv5LI9pXJPfCig6jPEmBL6Y/uswX8Pc0IbTe7B9o3rPP21bpJJKMEHH94Xayt5QNWBqXQTjmOWMSvxI4oF4NZiV4A6CJGCL2JCGE/AExQNhZK+p+jNJ/vQ4yQu2BU57fezsHrqNs13E8yLNt01MJHYbXARuKFgief6rf87fmC33qqbT+O7+eSGgpgSoLEPftOiMOo5mn8AgYeHdMkDznqy464BkwHDhehRf5+mMbczhTd4L6nIAY9gkQg0k/g9Dzz0dw4Dkz0Sgay+og5bRCNJ2Dw1Jb5RvkplM7c+MfVNwLVOJeaNxW8sjM4lXY8yOweaUv4avCXk408bFOgLjtwXV6vuLYy8pqflDH9PrPol50obX2NMEzUZRS3Vytij5rsjkUErKBM4a5un2oyd3vdmgB5vEJ8uGXK+GdrzHgli3CKHtd1cUhrA1NuSIif+QwcLIO5lB5U93MwrSs9Kjo0H71NeX+PIqfkmSxEVCyxPgqRFoWY28TKmNh9EI9wVoiAm6ofx4BKvAC3BPRBxt+cnpgIK8QWk99VZV2ncedFD+7zJcBZQ/YZK5UgbHDMFSfzIR2GbfYgR0jbRiXcCb9zjza6rrxP3WClT+UkzuJl74tX9F1GjdLuccBOtcQQJdY5nnimmyyc7tzwih3Xwd4ng21Q0szJk5l9h03QUK69dVK9Q3ehQXzaYCk8/SRctZmOdeLOkiTVlv8EM729p5//IQLCpAP78m3zYx9hqNDCURYaGAf8V4y/0cZHUuvuRp86tSJdsddd7aTZ0+3PbWpUYKq6ylc1UvnYlPRSWisd4dCqZB1abCJAcIDpK7nCjx6NpyP0zfl2bFibWMdZS00r/CD/LjaVyoIbQ9xrROHh/pFHrI4X5+dL1eSWYvhiY3WGjW9a2GxaL73A1lqLeZNJG4X2UTjciKGqS3woSwhXIc8yTIFN9krEWXGmEwfhPSlbMwfEbHLyGfCKRbM56dMSGgMnYdiQhO6wBAT0Vje8waIUMlPIXHzEQ56pR2jeAxxFXguTcpVhwMWSP8Zw/yNtDRZuaNMss3OBOcyehMq3+44NEKqj32J3n24UWNZY0UEwwlN4RSmeWXX7FnsaT40+u9oPlPUB/9BdKPFPjpK+UDX2yl9RnB99KSBckg7Q8e1VnMn7ECHV9+lURb7JQfS5QV+aEzz4fJi2+Sn8bnbjP60XodF2h3jJUvys+el7wBlFqnLWOG0zvXA7Gx5I3DDCtUYf0xU/pzui4gVoL2pTtUs9EYvSj2UcoiPnSA+Yjo9xhVR02UA5KM82uzP83J7gbYliq80qZ5W0qCFHtPUpVnzH2RiobIkfAx9YUHKIkVRyrIwpYxwqnSThPlAD6TN5BHySifeT8m3gVGW51Qpd4pTuEq+T2vO1sLMYQCZprT5H9MFQzz9qb5UfNgUmKzO5wcmuLK/Fr2gc3Eu+oyrJuZMO9hD73uHaIt0IZ/QZNyKfqgzSU9pqEW7vkvQZQCLZza26IJDTfWnJAjd2EYB0aFtAXHbK3ZY0rs8fTsQbzvUCrmrwuvTcgW8HG2udOOUa+Fi0cLWlDYP2EzaYvx45h8xoZ0RF2LXGREepRPaIKx8oHRC32PLSZdNz9MFCMlPWaD4TOgUMtakWdzpn+/QqH9cIZM0o3OteD02wlsnQMsq4Iqe7caY+Ujb7hsyeJOhvY7KT187jbBgWHP6+sK8wqHiJ39ZN5aWFhuv67LMvU6Nj9NDfdaD6ZrQqT1Rqat+Wu7onWKmYZFELsKKd5lMrzR05pO8PGrj2kbcUNLk15pJm9T123XgaQrpBjrpnjaynKuu6HmjSp+6QQH1+BVFb+Kmh7/SaiP84HglmLTDsC50ntRlzNHXsf1D/4Ib72Hmsj9fMlzVeoEA9MEHGtV3f1jHXUL70YPbMe8wR6b80fepnYhQNLZpbFtt8p2A/HAW/EJf8yG9wo4IR6ixie4C6duItBGY8CmFjlkdsF3srrfb0fNdaLkF5qtwQNFMETG54t1HU2HGuWplDFjrSVNA37pMguQnjV6V0ddIOdjoC1q1Y9k6AumrWpzkF4Y9kkBbOELloAHfMVC72Ophv6rIW7x8d85jR9PhWzBtq/JpcpqHrQ62z3/Xa9H3oNt08RjHEiheBZUe8xlzB71edFy2xhVtvjjK2zx8UDGqnBA68XBLzFOvLULWfdk7+b6TQTO0Ba3DzPVckKE/0qKblUyeo0EqjnImpK9FqVZ8iPVaU/nQiOcUUz8w8psDCZu6vZ1Jvarjw2ovN00P9aHqCQuLpsDpHgeIo294FB/WVP8irkqxoXbsQAf5S21d6zjPems05EgvtctysnfE4PzufjtgvDQ2HgXxG1uBpwKU777Rn7r4FXkKiKtqvwiT8R9hpLtWmOfw+uCGNcGJIoWrK0RwLI08CegvEXDLTQPjL2tocrHJ4Yhk4sWYWAjLsEBvKqB59HjP58ohXwpjIcWxZJFBAcvLfBGRZ4wki8SYKgvZPFjOL+yDqNKU9bjpA+6aw8nkTMZMHkC08qbxERhojId5h6HoX8fb+vKRPq3FaftHwSzPeaCMduHUx2RAAR2/KkzLxng15xzFuQVDPxZ0qGGs7VTQ1ASsS49Z9Fr8pi2MMMo3jMPrYCA82SwZexa84Vk69B4iGEYG2RC3h3F4WQKzDJbgFS/osnryzUtcclRZIfSycxZRhVzBw8aJH/Swyu0cEOJcSEcqMJYtRpb0i7iva13m2lbJGCogVVWv63nU99XhqHJsityyrdjuhH9HpVw+hbStsVYZz9Bx9cQLPP2ruupnFuJsuMzlqX4Zx6SrTteLt+rCtG9Ji29HYJqmrbShuMoUG8roFwdy1/Ena0NsVf+VOeiC8sRH5Gd+eS90yOGb9qsu4KUQsaeZpul9U1gbK2g++rOs/A2bgOR3X0KHnfjuAKh83w6FTjIeqoy+ePxEjpu+xLxQnBEikjsM9BWGAcvegXoVTrI7wD86DGHsBnkBf0ovfiQF5w9jULiwtKLs4xp75oKc7D5Xq+ZsO+GYzG71+nAfx9KO+qzKEMKS/vVsHBn0bLvqNWxr6MLpEUwzK8gMzBQp3ocnV52tkE7ggHSiPTdxMUkblXttMKV2S86Y5VVzForcQUTHkk3ou8UqMTVE0AmZTa7kiuhaf17Qe9ZRoPI0r8+h/bKJShNIPuy2EF/AA8N8MwGtq54+hb2WwLmJCsZ5GKgWCkPKnGIeiKe91xrvHjLmzgsOcnoQ51DlESm8fKfWbXT9qNB7DJhsp6eYsVAcehtuR6VpwapzfBb7f9eP4uzjjqdu4pT3dEdfuRYyzuFPA/S8h6+DUz5Hof/El8ZrjhS6j2mwo/5d7Qge/c8CAj00b+oqw3pLdvKc3+GS+sYwa/9cWTzWbrnhTLvx5Jl2sH2gdZaDTtYT2G3vbXsN4HFLVr/s+OJtdtGRZaOJbhNZE5Kf/k6h0vP51wdIeM1gdQ2KFAy6oANJZKMTanJJL4oLpTQv8qAyRic7V1ammwcnYDvn4ucyhaT35LRsbm36qomfM9Mpg5+zPcZD/FrQWfboDl9cQdFq3jwxYtrByR824G40HpkOFU05MfXJ8fSrek26+AAEpRPCyq8aSKAabXt7o73y2kuS46AtLa+2O++8R5tOHmOowR3asuFcHca2Z9saYT79+lDtzwP80RUO0tbWdk52xzjQcOvm6m2EHbpw0ottxntE+Kok8cpXBV8RVXvTw1dg0hYNWDbqJywkP/VyoFnUAWxFmz1nQK7iqMmB1nZq5BCXW2RgykrOzvcaoPqNPtHVWI8CFw68ufp4IJvGKee50Xr8BEedgyS3/Lnie+kgthvZuCKLXvqhlbjliy5L1mp3jM+may6UnkvXppl8GuZsY5xL0pPjXA0I0G+cKGoMbbt96Z4rP8xbA2XjHMryFySvxiWbc/LA0i9QedN48SRbsehG9NERSwbt6yADI+dVO2Qjt9YU2Te34n07njUFhxG8JOfav2ao8dXhx49oJCmM7AOKr5/XlE7ruU2TKhyR/JS5nL4yBp0+vRQorn/LakB2xOePqGza/UJEvtC+cNgWuUF2mbs3JjRA36sOeWMrk7nqSDD6qflHmVBpj70T5DLmfO/ieFvjLoFyWC8AO9QcwBT322fEihL2ggFJh5H5xy65+ilipSW16ED6F4S64t5T3PfkFwZCKSsVP77fQOtF+cYwzq2jQHbg3gKTVifrYmzravUD9HkK5qQ6w3h3SHKSJ534bl1H9J9HorC0DhKDMmWavvRo8VgQMQgcc8dnuF8JKmSGgLZb6RHEyeXK/fGeDqYJMFduez34zIHzkKMqvA4gn9G0FshbPw5xxkmoeLrb03OILeQK5nx+j8/Uw9cgT1E+bA9B4pH7Ssw6KCScIDLzZ9lJimvPGeoQet5OgDH1uur8Po87kgaxtZLJVIra/ohMYOSfeq+Ps1CsmBcgXOgXobvktavjhA9x00JzBN+rQjXIQMuv413wfCuBL1FzVxKzXdQYLYluTSSnl5baqZWTfl877/f2s+EavtggV74FNp7ovNaD2j+vhOgvh1fqXYVqkPNocLtHwfxAT+GosuGZOyHKSZekUnUqDi8DoyJVRSgvptRRB8ukXTaDUQbOMr/qyC/3mQ9l4s3UvsymKGSo8+iE8lUvmLqmVhyYKoT4vIKSDH0ZJFdMZxYvwVhXIcbV+RdM2+Oq09bORrtw4TXFD7wpnjx1xqF1aWK1hdW4jhaqOX7zUHKXjFOE1yy8PjPG4ko9pH9cmcSR2tresgPI86zo2d9cR99XgOp4csd4w3vkN/DtbZaD57weP5AzSViI/Lk6k00kp9cC5I4c5iEsUA1/cfX02TM+qO1z6852WnJFljiaOLC54jYtm8aBihcWr5Gu4l0exSPjlfQgfcWp5vVfWzpE8riJBrFt7Oy2i9s7bXPvwD8MwWvHpj9zX0h6qi/iddUYDGhO9HTpGzocfL4ExvvEnY98Hu/Q0gdER27KcwCKnuzkd/4ceuNozW7y0QdzozaQ2XwQ2RinEapMvOfMK/1JHWDkoRxsn7Ydyj4V1sF+75ADixbofiW16mHHni8K4ckzf45X6HaQTWX6JO4rtULqWpqqPgcs7IULDtXLSd48Rgv6E503BPLoA1fqlHb/hPkCVr4M5zc8KM2P7BzHs1ZDxxbNLH3j0KBxqbpupYeKuG7SBSmfzQPGPNQNRiHhAXLxI68FlD0e7kg33PnivdSpxyNbXjfEx8+1+9n2rjt4m7/GhE+3UWMkOxOajqEQ8v5oHGu+SCk3KFulyu1sFyqdZ1oZJWyJuPSjsiu6dwTY1tzRAP0vmZLf4+gSLKbF233q8TkY+zbyAT3n+pwCqF75ZtfbIBycm47VftHZ8e7oR/uM6F88hZ7rVGGueL50PlcB2lsU+j3KkhmnGuTGvB1sjdGCMfY82rWAjb/rM30OUFZ9KfShQeE8mHYSsbx9MJ2lsUWXUqDaQIc9PUGPv+speUQZ9mJbIU9pvvxs5M5zGomMRtaC3vZVUNINehiboi3xYT0ElUXeFKY6Aso+kj+u5bGLyOMnDBTCa6w/ywcY+bwxFO9C+Lm+93ehiWb7yzAMYcc8m63M3i41pzKEv2vNYeSNzrHjlXb+PO+h32rr62typGWTWkQWLsv/27/UVuRcL7b1dvlA+xB3gWlXPBSTTF2GDu6Oe5A1ImnyaYu5jsnWHjip+FMAPbsuoNMINMUI21EZEllhaHGipydzOsCiXEBHxk09ysdJsxF1B89xNpteJzSTxYjJkVGU4RKKfx/Y3AZjY2VpAMYBJiilgvqYpLvRCtkYCJ0+AuBWmPVEiz99UN/dfzW0uLTsHyjg9XfmyZUVQinK/dZWwWf1w3FP+Gk/p/JFFtft/QGSjnGMSF4nGODq/clYMCb0IWnMNHkq8x99gy88KINOG59OVAfaUGedwH07fhlL6mT8oBvG10gZ/GVD0BSqDIeO+DCWbm/qIIePr7QRF/pbxjIFwj3h7j4OQOQALZcxTqPlcnuFJVewHMu6qhxM3GW02+nKmU9fw4u2oUUnU2fZsqArp/e8+FIPx5sfF9nd3e5Xu9Hr9C0n221ne7ttg6LbUZq8oOr2Mt6EUg56ZBUf4Z5RzrvaBff3DxWqTH3iVV6ELvO7hYXSFQct7iohK3nQIz+Hr7xTOG9C8KLYN8zY32greZ60bE/5+sMeWQ69JKocp90Lb68f24ges4mOAC+31W2aRZnN1q05rQOA5OJNIrQEnwLqlJxUi1xpy+UkHaZ8qNvzE0m7I/a1gzJC+tHpCj3vVVZrC+i3MoGmAdRf2hMWb4DAdwasS+VDKb2w1i0cX/J7qVk7yU/fwByCwkJpNOH4KDdA/6qLQPKTV3RgDr2Mj3uiURPvxWNteYWx4128+21LNrigoeJQ7Dm9J5dY6wN3BHh9KcPosex9FOP0X4ipiDJrOIJSJoSPCwGXOWeQaxaRL/3PwbzjkbSzGEibAHZ3NPQ6xBymjtMuTnqETj/BTjmTHuPJr7DiiiQs8LhJIYKyZ/iYdenXMKmnvFrrgOJ/FA6gaPhnjuujhxpjxcEr60a2EmHI78ghqbC0PM6/oiVBWvnEK0O2MPIdQ9eznGMedMUvmDLszDyEhF6nZJ9Zj8Sj80+Ts3WJFxAfdR9AH/zcP+B6Ko+ekpf1aTJefDre6TtW2kJOoPSUYORRdPM8pjAtOwoLKm059ef1Vf1QhNL8uUNClc3bAMCunoueksvCan1i7UgV6YV4R+LGlNEXudN+Dn51bVn76L7Xu8Y+dkl7kixHOeLdtO7sKdS+L58wd8tUW3JGDkJ4KnQcRPeMc6D0SVeKPgnoZsf2WkHduB4YJ2UmTUelufoS5WH00MjR0ALqTVF/wFTA6jRgx6rzCqR+paHlJ4LnIeygYWpqik5mg6/iMFG4XFKLazeEUQ7oS4akPCgqJ/TVEeUW1ynAw3yM1O+6oM+Wu9LiAW9OXIsrsk2uBMOV/hUqVXFaE78phKYnBMXX9dBzx+STR9j5dRzlGeuCBRXPgjvyQhwCnCs1kbZk3FMnEqSsQvIP7GgGD+SU4UTCA6d2eCRCGB4TPkIPz4xO0886QSPUNIzDHKeX+D4o3smXQz20IQdYh7VRrjjM0A08hWlv6iSPfbET38uoVzRVP9hpnQ/LsS4y4uzudkROfngCXjgndJ5qmDK33w7lVO/v7Uqfcpy0oPCKNl8tPOD1geiPunLa93ezwDiNQ80XMHflYPO6wfHLmHyvYQunW+OwLfodhbtalLbkhG9sb7VtvryJI8/4SCY71ISOH+aquvRGnIOkdW3Z5VzJuc7V7DwG1bvfYc6oO0S/6Mxdz9gbiIx1Rt12W6DCVaDoksjmAC/G2+uCG1G5/uPMj+1k7iJH1jFjzy+k4qx0vc0eNzs+ikhIaZUblOf1hTKcSqE3IZYpL1Wll6qpwg7WsTc8ShiHfVVgAsqZ5MdJWAqpM1kPgVEnvZ8kR7aCtDfq11wig9OFlSe7BjX+/OraoXTNc9j8mibyISH3GClbWFhph7uS0VMN3dJx+Ajpp5AE3K0T6090lo8yN5q4Eej5VwUqT1FgesX7+F4NGH9EoM2r2Vs5BZFLUCRkJUjZ67QD1IElh5ba2FMfOapsikNbAqJpIv10vJcnrg/92xwI3YZonU/fvHh3+oy1kxPsIqWFqt/bM5quh3NQ9FQhNCltTPRKVY87cecoMQ/qAH+45cf8Ri7J3akD1AlGPuDKvNkycejrD/Mt6zR5coYlUNnpgBOgTuQP/6sCfa42HVdbipadRzejfmYBGSYNd9qyA+IZr+iieBQCkZNY5Wc9PApG2jE0befnRzA6+k80vsbZKa8GsOpTvKuStVS6tofFosCiFSSd/uTRHxohuCy/Y2WJL57qEL+/rdI96W9P5Qd+RO744qW2tXexaYcSB/FVPy8v6EDf19asJZF0HLfAqCt0mfXd+/EAxAuvD5D9OqGrqBQGKidD3BMuT+FULPLqyq7LQ8z4hUZMMPhhUTMqXyFXBwGUkaKaECz04Ud+3oAfmnSPOOaQuvNIA65ff0zkQpdODbJCC9DbjBxBN+pyy28ObEJyyLTB83OpflZdTlpNivwB4U21ab/KAXFbxCkj3vWYOqSDoafMRQNMaWgXnE1D02VS0tlO6kN62ts7bP5ZYk9QYOSBvEkDpKkWWYaFy23hlII46ZEx9cHSSfIYsVoMxvEVnXQ5fRyieFc99508y0AmC4L4iMQn0d6m65BwH5I35VHQszuorGKm6/X1ab33/ALiyIcDXVi3/+tq+9gH6HtFcZLVSu5uwS7DHkRPWH2moNCTJzo0f9NHFzwqwZfPOOjs7uwa93bkYG9zNTxXuPkp7m2ujAu35YRv7mzJ6d50/p4ceq58w8NXs+Xc+woCDr3kVCtysNIegOzpT8KSt9IVQjkFsmaw1wFY8Mr2Rl5Cp4teMsg+yIez89U2QF2cbJ6FV0IoXgpSb+RHJQ5lPphNy0hrjCk3XQfyaMu2RRoSh6IzQY87Palnoh43jglTem0KVL8L7GQJwpcNSpsRj8LImT0u54BXWtG/SFZ0I3qcFFpuyic0AeIECFN5s0nzweadERvnzoaXaS4oSH5+bZI1lvm7vbHtd+y7He/KGZcrgHJ4S4ayrV6QtiaYktm8IxGq7LAZev8FLM/roWhqryCtD/eHeDcH0xQGesGg4RHgaNrOYx4Dqff6Mk70p/RRAB0tYguZP3BUXcZtMiervuO9r+TlsaWEpIv+KJzCUeXzOK7pvV0wmmHJNgLTOqaZpJ0nenfLH0OQMpePeQWpF8jYYqedLh8OO3uPw1F6oNBh1SXH+bNgjpPyI//m6mWsgDHfNJ3OfDoOQJ0jsKLwCjkfY/1ZXl2fkjr1SCifsqLpOF5YTXyKxc/jXPUJHVdgrUCDHY+2OPD3vgZZ4r6yrbXuuPYy9jl48CggwCsv+dVHUpu7W96rDO6AW/E6wp8r+jNtpbked8kIs+nQuMJ1wuzqfQ0wbvBKZBQSdVIL6yITWox5b+rySlta5t20C/npSynq+HHVp1VX5USm+gvwlOOFI6JNkMXbnRHG2RCxlMszpLzjk/w4ZaLlzEJIHZjiUKs8TjI8NIh9IzqmM06cFOjJo0r64rtDkm8cDmTS5oWMqEkEl7jNKTI2CZ4r1Kc3YzbvchQv1ekXOuRATuGS9MLD+pFbZX3TBuERp0jnOTnh4CXxpDHTiBebGFeQL+MkmAdyqx0WUFCd8Njoz896eWSz8fO8nGVDno70O30lP30lzCuX6AN94TV0tKUTLBu35FlZWdWYoSykGvkVZtGiSOneP2O1gRxqg/L86ANXn3MlN2OChgH45Cpj6qj+oUZQBxW+AFFXwg9kE6B/5lk8XRP746zlpMYMPaqtywfIQj5jpUKX006Nl1qnHSLWbfqSPgVtix1YnH01wSl4V90gdkn/4ljjiKiftkU37PGw7j0OCEYRiwkRbA/7J4+PvugL6goGeSUXNLFB9JV+2F6kV/TDFeldOcs8ZpJHTvKmHj9SsrVlB5wxsDPex4Qr4dD7ivjedtvQAralcGtnMw45ZXbCudodhIc6ZbmRNziVVTGH9AEjFZIJVAVB6qs/zAXXT59Tr3gJTU2/sS30nzAsNSZWHutOawuLx2zf2GNdjeEKyjw/0LVUh6bNt9tw2iAeGurQGAFgerpVGYKRd8IAc6XG10bpjVxLUJ+1qWc5u4MUu8WOMh883qjbaw68YiMeA+t2/PJt6sMXVHtKWyYhHTEZcQfkE0mcSOU5SQ5p1mKBn1OXgo9rrefX18yKOwTCfcmpWSpbY55y5SlznKrmRyOVIIVo1nXQzKDpMlTcaX1O06+HbmuwOTOdgyvrgP6remIyXmFPOCBA2Mfe5fRLSLzQZeJ5Rf2OpVcjeQUTmtJNVDNXZ4pV1tlQp9JHaYACyr2fEHdWbHDk9edHGI/6SBv1p8SARWM6zwpkcZUJmXKFfx4ZmV+1prrv3JGT7VYef0Dana/bdfVGyN8krY8ZnJZN0e3OhMEpDVhyHIm9H4E+rzrM86n11TpBF2pLMznan9CRdh5ryXHtb6xl3e5UMah/rJRlJ/zIDk3NKSWRwuGISfNBXdMvXZY/yfdQFtqyQi0rXvtYOi9x8RKX4tiif8cDuZAZL6UM3TwnelAqn0N7PaeXW0XCknG4a/VTAEvCdYGVROMshpICBkHil9vm9mZ78pmn24+f/Ul74tnn2hPPPd+ef/W19sKrr7bXzl9oFy5utlfOn2sXd7aN57TBn9/Q5q3NWstw25cjAF+4c3VmaXmpHZeTzg/NaGtp+zh/x/elUIWKl2Kki9SzjroyJaT06kE5LieXH62R2Kor0xDua5RkHsrLxhnNiotGLsrGOZLzIWeTtgAG1c8di9bvyvWfnBPFoYAFvP0FTdfg+Un1RcjP9PqnelXGhoehHOBEEGqjPGDTlHIvaaflmSIeBYiDJsdAukEDuQJEfUIMQ3LCQO3aiGlQvOyoIZ9C5KKffDmJPtvh0qbH87i+3a+8XVnpnsIDte9xEP89tcsfwETlp2HTKw4GOMjiT9uCbPpC2gU8Dmy4IHnIPEHn44AmXX0a+KCLjrYu6YurZMGMV/5U0zzIY2zQl3srGYJ2Vm0PIrZc/pi0lfai0w7wdPs4NZ3G7dBiwCYyRJBF9OhcegTtdEvzOHZ53IP8ON1o0tUsF/Yrm8VY1U+aQBbqMR8I4Q/UIlAQWmJmpnhkrv4MFo4MavdQ9uMvjKEj0cDPday/Ec3RTYXfgWwGrKvvjqueHykR8nhQDoviSS3xZiygG2VCl6lvVL7HjmZUi7zEgJ4rnbDmBBKWDly3eIsvQJn7JFqoQJGEtyLYMLn+kiN25UNJ5ClZwhMdMXpKFyOCSdvE+MIRfMMfAhfb0Z4u6oYedRuJGpCUNTUyTHWAXeSgCQxzS0D7cEGf+SGk9PlQ65VOk22BdUJhyWb5REGtcsDCrfOciBkIzZUFlUbqfFqTos0BbV9jwZxTPjrU+LNWsK5gH1WLGYAdolv3RCFrn9PCUAmHSBLINOQVTGkKpnkot4c1ttGHMjvPAqJXRfSG/dBhBRE8SCBT0kyz2zHAhGTA0AULYGcQAevGOGYBygeaDpVnnUzTQgNCz4GdMWFef5rHu/Ks/iytHTPh9YD7x8cbATRR6ETYRKdSmF9HF7DBDVSF1w+e511OwswleNmS3SD7pzTgnNeDeb2FV/Lny6ZQ0hdOoWQqXjNwdZa9Xk/MAbKUs138YTbNT5gy5gjxao7wyKZRkAuZu3PIFQOF+Cweajso0mtH+I9QLSRzlDHgR3d0mF9aW22LSzrMa41hehwesn7zBfDVtnB5ud18wy1tfS2/5eHvxYkIPsyQcR9RK4rPtg+MGezV7v8VNNcP8yx4kezp3/qt3/pnwv/ujjvuSG6BNuZXnvqeIlmgUVoZ4qGcGZaEh7/8tfbQ5x9u53cO27nNvXbjrTe35aUVe0drUg46397fbTffeJOvpPF2gyVN9tOn1uQM8ws+cjj3GYTFtrwiZclBxsHe3tm14tdPLLWV1SVfmVw+tqLTCgpGG4yKZPE7ErX5LfO+xKY26dJxP3N6fHmlLR7nxz40MHhrqoMDz68GeTL5maAsWKdOrvs5VzaJE+srbXtr0zIx2HUlV0NoY/I363ntl9THD7bwrBhXMBkgLWNeTTe3NlznhhtuiEPD4LtNqYaOqR7OFFfbMcR9OWWLEmdRbfnLkurvogwHfe9Ldl5f6FcAwlWbbCIcKo6rb2y2uzFG6eTAqolRsYnnymD6iQH6lCkhXReDlD54dRwy8uwbhnru1fO+G3HTTbeYPht+6nDaY7OHPwtzrugWwp+ryZlU3jiIoBT0Lw3BykbNn9qwbNY1XaId7E3adkeYsPBSXAgn+NkKzT9HChEqm1HlMQHZmOwAe63HCZDRFURyoAOeHU7sKKNimYDpRgdYRsuvuOj5Qw5f+UdgQ68soC10M/BVv61t+oajJ14u0Ye5iR7LuKyDHQsJcnHQzIm6t9tDAP6J8M+igizE0I0ylc7PWcOXjduk4gsPUSifx28UmeE/YLjI5vgFwfBRgetxtYf3IGOT9et0S7It3jDg5829EHYbgU40tMk/7fVICaRx0DzSXPcVFHgrjzYMilOl7AqoBZRwsCvzDUuANi9euNj2dKB/0/13tjNnbhAZToV0b/NIHwHzFx+uztNCXZGmf950O1PapE8FGd+AD/Ae1ujDdqa5a4m6fD3FcuWWQdKRQu2ZN3NDudad5gLjzx98Ne/Reg6PLW/QueHmduPNN7Xnn3isbb7yYjulebp+Wn1dXMIEVAe+OFXcUWNN0Zzl0Z89rav6gzf9whG2IlCnpejyIrcYZT6Q0/M8FlpjNMf+X//n/1N7/pkft/3d/bai9YxfXzuukDcrve29729/9x/9k3bjmVOqvednz/3mC9rlr+uFtmmexmmf/h4FRXt1iPRjGFofRhDZcDTvowA5ckjonGhbvMJBdsgcYzyUPW8r6H8KvaehVTy06D/2fCVM5cwYQJXcq/eB43XaugqNs8WPvVAJbwtqPxdolEM/JnbO3M96rDLXneebsqMhtHwi/fBrz8Xi9apamNQM4esSvwFU3bFhq9yHbgWsX2pr7DV00KRe7HGurmC0UzIqnpSX2g7o2NjTgfAZWHTI/JrmV2S2jRFmuc5D8YPOFwAUm59fVQ6YorN0/5WMxSsuO/Ce5B8F6EQDkC6+arNi8EgDhmp7VqcAvGOP1PG6Jz+Bx1U/9alPtY//8Z+0p595XPNxX3T8CvVJ75EnT5xs733fe9rf/Qd/t508ddp+EgMJ+2ojOsgCkAuYxLIfuJ0uE3Ms3y/CErpsCk5rTb3vgXcm3eHixYvtoYceeuFv/+2//atKPivcFMopS9d77QHewMm+1F59Gie7d94DxabIhD6U87zX/t3v/kH76J98vL2iBfbc1n5bV2dXllbb4f6BFt5FDw6vg1vVaePSnuTQ4nzq1Cllsxnzyidt+nuHfizhUPwPtTksrS62dX42U+m9g7124tSJtieneQkn+/KiaHnWL1fNFrWo86qhS8f28lO/wk1ejyaHflU8V1fWkdgLizcrnC/R33D6VJ5H3dpq9993d3v2uWfsmK0sLUtTu3IALkg+yXJsXc7uqq8K+tao6qLNRckHrq6qfEl6kXPK+CzJqUdX8MUxvPmWm/xMLM7ggh8hWdImLVn8y2ja5KRDnqHd3N9q64sr3qxWlpBZk1/ts2nv70o/aye8UbJSHzsuB0+10Q/f7sf49va2ZXjL0uuy+rXfFrSxrq+utOMs0Md4ZhOHkw0AR+ay2mFoeN75snS0pgMQhx+eczr0my3Ovfqa6q+1szokeMz7QQOnjhOjYm1tfVWHH/EQPbqykyiHZlFy8Jq4s6dPtw05PLSNbnD67ERpgavF2wUC8smCP+OEqcLjsg4iyzo80HX32bLoUw4EjyipgnJc4P7wqA7O3vJKxtkbivjiGPFGjAXV4bCHXvG7XFUyLPRF1xsCgmDj4sPBhsd+4KXRMK8ctJjwiM+NKpcoL5M597KQizKViMavJVMb3GrnEHm5X/FlsiPL5ct5EwgTnXFEGZR74aODNMYqRFToZ6JFg+2QtkOMnhX6arZos8AgWQ491ERHXAkFaMt6oG/wF6hYwF0fvr+tNqgGb+GiTrJsIMjEYZBCH3GlY/TLW11cu/Ozs62QBYzHUeDrBU+yMR9w1BAepwNZvNChT42vr4xSqH87GfRLbTBWyJN+BdyGpMWmeKvIxfMX2yXNq7c+eK/f8GNdaMysAc3B9BSxVQt7wc6U288hgy44PMCTenH+aZfmaY2kPkXruMYUJ9LfJTlAp1BTP/oFTEe8lwFs8Cmnv8xtxTlku/f6sy5yCKEWawK/qriiDeZmOdkvP/Nk25CTfVJO9onTN/lHrwB0n02DX8ldFh/G8kBryZ4b5+0A9AyduhuqAwJlN9hMxTUKokZf1JLudAD+l//Xf9Ge+NH3277WW9Yt1p1jWv929zbbW9/9C+0f/G/+WTtz9qQvAHCVC/0EOl9HiattC0CPj4aifX2gXBw8TxLns2w6eYDCaXIAMlPAmDCWGRtk7HNbQA5rGU5z0lhPwHqjT8pweczd4HejC+zUCqJXoGpXXuWP4JwrswXRH41hv4zR0OAcpDr0illAUP9UwU6VX3PW/fC8cyWTmthwpCBHQMaTt224RlUvmLKZK0uR9IoAVuSU+PrA/aE+LNQOts9QsC7QLFbpuQaxP7uOSLnjyQPGMauygsQpvbqTPfItmPIYyyYMXhdmeU0BXuGnfondrKwjDPkidayzTF3mAdpRnHLRmqYM23E+SE/50zZB5gIl8CvbAl0+QOYbAL3XLrW7vXPQPvaxj7VP/enH2tM/eVL2uO89aHlF/pHo17QG/vx73tP+wd//e+3smRvkl8leea2pW8w6HzH8qbDbs/vRZTEVNLJ/rbGste6L/lmvTsnJvvf+d5im4C/FyR6U4rb1p1DbZrso5+pf/c7vt3/9r/6tDGupLdj5ReDUZZOiXdKMC90+5LVOdE4bAM95svjyowbQ8K1QLgSzZa5fXvC31q10bRz+MpccQV4bhtJwLHG0+Q17FHN4Wbz0x6vI2AD4pUI2GJw0nMu11ZNul9vdOPS8n5hnVdmSVnnmRzT8miSPmuzuorMDX3FvbV2O8OW2d2lXDr8cZW1Yl7ShslnhhC5rU8exX5Kj7UGUnIEYC44/zpcHUzPbTjYbu/rtPMlD27xx4uzpM3YuUBsLPBvrzvZuW9amu7SMU861Ch4BiDGy0C+vyCh0WKESV/vbJZ5f2seva2voj41P/eD2Pq9o41lmnNaVJcmgPuHQcRbitW3HccY1d46Lx/bGhk+Ki3JWkYXXoeGg7el0iR6WVxdkgOttZ0sHEuXx08qb2zu2gaXllXYLV9mee95OxKoODehy/0AHATn/sgwZMIcoZL5k/bF54xzjDNnJ1MrEAQt9nNBBhpBNn/H3wrsovnLyVzUe5EGP4+bb1bILDjg8ysE1Sm75LsnBXZZScLI5KGFDi5JlZZkDocZCK+OyZOQ5Y1wungfb08HnxMkTQg5aGnONETIymblNzlie0OGH9vfV7r7k81V39K+da3lBvPfkkGvMFvj5dNkKnWZsFjTuyMn3GOw8HtsX7UFbP3FCMsnGZOsAP66DDdl5k96wCTu6GjSuSHPFeaGv6pvSF1cATq6tx3nDRthNBBwYOOyx4OcelHSyLLn3dhWNPrhDI8FtA4yPvy8g28U5o5wD3aVDbj1rrmt+7ojf2poOO36EQvaqpphj8AP4JI3svBEFOJCePP/VDps4VBwMTC0ezBRk4HjCesHmT5046szdFdMiD83gSAKaeaqfNjfOX5CMl9tb33pfW1/nSqoOGXSKRZ41Qe1QF37YDE42Nbuba36WUSHtVJpo0skDHCNf9mZZFHe/RAct+qct81do/VAFlSnknpodaclGL3K1SHYiAksgHnnfNxpRF2TL0K+cONXuuOMuO9nnXnq2nb39djnZN0oGDoSqK+I42Rzsudumvh6TbWvNRhUYEe2XjLQzwJzsjstWFdP4x3q4y/Rv/5//Y/vON7/eLly44HlgfgfHNW822zvf+/72m//NP28nz2r95K0A6iebQPoPb7gEqEduQeloCsgwTwc4X+jxqkLpLrKj09hKwBJGjmQgiT+lWdebk6Qj8rIqwLPzgn9iASXMXfm2xWR533P7+ndc5Ro+Mk0zD5mvR5ddDap/PBrmRgyRO8BY6086h9YXa2zrhIr1JlkvihfBcLCIESTeYdTp1aHG0RpO9JqBukMb11n3mgA9i79lVDRNjDY0tu1ZOMDR/R7rDX2FTKHTUTPN8en4XwQgy7WMw9UgcyZrRelgIvoY0kYvH8BzSDmuTC+7rcxByQhmjaPKDKcrwHxlexzaH3roC+2Tf/LR9sxPnvY+hK+H7+hX8yr+C7/wC+2//of/VbvlphvbAYbMFmu7xh+jfThmnKeyuBX3n/Lsj6yxPEVQjjblp8/c+JftZB/Kyf6+IqqmfxwdIhJTKj1sF3Z32//0r3+n/f7//EfKUadWFr0p05Q7I2eML7Ww2C/TcXcqnfVVR7FjY6fcV0hYfSBjExQf8vkJZxxKLx6qi8PqL3hdjpPduOKNFS/EQePRCV5YzmukcK5whhh/3lvNjznkaiMbvzYcrpJaqbCXE8Zz3MgmHnbQkff4sh0ormSzgXkNVBmauCzeIA/n4xhSlyt2dcubK7FcPa2rjVRe8u1cbexeadlkBWqb/nPYYBP1bV05WeiKzYhBj1OKsYivHB07WHJauYq+KIeT2yiqKudYTrmv4kb3x3gUZwnXPJMAP2pBzvSxy3KOL8mJ1clQqnIf+VLc8tKqHWYW5GXJnjVbjBXaURMixOrqsvqcwwmPAAG+wi0HgYm7I9tAD5wGOYhgOzu7ean8LlfapUuca15Nx2GKvnLoyQTIFdZtHWRW5VStyJnl9j/CrHMgozHFOdigTzUsncmYNca+KikHgDdloNwD6YFn0Fc1ztxdYSOyXDI0rgqucUdBcu9uqy313barfA52l+1kr9u5hMavIlS7x9V3HsmwEyNRlnGyNe4+ZHClVLbJWKyvndThKbpfXONVZ0ttgy8dStgltYHsJ0TjecIcVd/X1tWe+sF7r9kMkY8fLPHhSDbGYWtHzv7JM6dFw9VvOfuSAht89fx56WWp3Xrz7eLtieTxs0oF589dsIO+LFl4ppnD7CXJyhzbEs9tjctl7qYsrKiexmtrR3KKt9qlHeYsvjL2eMPp0+Z/5923tJtuxbnjSm7svoCxZFyBPJseHaJkHm2qPRwdZlA5kFAnjxVQ81L/giYwvYrNvIA3Bx2PGSbqfPVjI072vffeqUPAKcU1N/p3PYByHg7s8Cf0VS0mAowMpPWpD7EVsOrp0+tHgPYKkYe5zkbi9Yo8ED0rD670i8OP+Tgj/L35kM/8VpwDDIc+CNGC66suDh4Ot6JyXm9qd9x5T3vmBz9sGxdeamduubGtn7lB485rQ61RjwkbB4fAhQXJooOcD1XqwjF/qVttSG4cO0RGJMAXC9wFJE0YJxtaRkjjJHv87X/xL9pjP/h+e1VONs9FcpBl7dzZvdje9YFfbL/5j/5pO3FmXX3VhqgZx+Eg0PXWU0dB2Q1EM87ePHQZDRg7vfB6Skb0UP3IK+BgycUK4oyxtSDAtqAn1ev5E17pO/UYA0uODjsd0M+5NOZx75JYJF8UgJ58ofOhncBU19cCppqjjZNNv+Z5aKZDa6UwvzQWEkCzUB9YGLJFprJvk5fe5yDNpo1Rt+EzA3283OpcIfWsC+odNa5/2SCbpyPzcpcs035NYX58KHde5zP0Ffb684FL89Fhb+8vCkqHbwxdoCNgKg82YIs+SkaVVW6aHJ3m2NysrUxl84FaPOM/Ej16zCEn23W1p+9qT/r85x5un/roJ9qPHv+R/Zzj7LlCrjnhu7zv/e9v/9U//M125tS6nGxl4mRj3/gQ4se6PgV45wA+jgWhHzvVwspFLe42E4f2jNbZv3Qn+5WncLIlEAt9cgVszpfaT1491/7N//f32pc/96W2oQ160ws2yqYjMitpgoWIjcU/TMaYaKHF+HAqobNTLrCjTWdpyxThg9adUuO5CkVdJaJBlWjAJAvbsxc6ZaNiHiHxrVNkUrmfT0QAIQ4lzp8dYLwztcUCGCOgtugQT2kOAUSRxoOnTQuq7BdqVxuISkik7568CQhth9o8PXiKQpnBlXzWqfogOm/AOEYCvqhIZXSEgxFjxqGgDzgC8FfboNpELzmo6PS3s+erffCNI4lRurrp+ItjrIODnDtGiL3FX2KSIwWfOI/ZQqBHL/7io3TBdVzuInBg8RtI1E56TydUQ7SMEU8kVF/RFX31nQPxzjOBcnaXMG5JoHruo1j41Ydqi74jAa8FWxKyTFkNImKS+a02itMWz67bNsQWXdIyV+bzZVLlOV/ONo/muMfSl9pk7Jlca2tyrkXI20wW/DPb6YcE1ZjQHzkWoqet40ovydHHDqjLwSGPHOy1bTkwyyurbUWHD1TOL5PyhVLzkqyMxdbOjr8UhnI4DJxYXNO6cKytSH4OCcjnOx2SDRvlkHGA8ws/1cdh3JOsjDGHOAyN+hziSfPsPq9O44DJ20CYUznoafw85jyixSED2+J93DjZcqLF308SXOb7DxwcGDeuTnOYWNWckVzqi7TWbjhzor33F97Tbrjpxnbrbbe0FR06kM9OtvsKaGwUZ/zT+wA6444LY67RcTmyB6hD2Hmo7XrzhNeTDK5Dj0UMwpADNk48ryfc8Hczbjy9rkMJd1ZWfUcGeuycK8VcXYcnh2nubtAm37NAANYeHFPsHjlpC1sZLB3zwISRg0Aymhfzxv21ZfoPGvdH/8wp+ttLjC5CB6rLmGGXzD54xvFnHPps1D+HkyXp+8Tps+3WW25vz/zoMR0qzvvQxaN6S8z97kTRX2yIQxSPj3H429/bjrx+vZKINKa+eoqZIo9g6mRXHzxu+vOXs/XHuv0v/y//on33m9/0oY9DNzyg3d/fbe98zwfaf/6P/vdt+bQO8VKr5afv7jTjX3FBNQz0PMorYbopzVWhV7YRiT86VOgfznB9BGTKqC/Myy4HTTFqVvAQpt3ImLUWL6TWnMiUWnyElkx0K0x2UNnYy9WcbNeiTDqlxF1/A6g6RUraTrZaHq62T6BysL7qZ74MjH4o6b0WT8AHBeJOdgLBEFMZrZGOtiTJRG6iU9kA6A0qcH/dliyDDaKDm9RH6SB28BcHaVd8hYzlPP+fpj13g16qLlH7Koqopf6n+KSP82BaFUPndA8Lir/1wnzuedFfak3XwimEZoT59ADKhq/XmqNE7eUFsGG5d8R2Nwu0k8N7ldU4C/VfDnfBIJay/T0q1WWNeeSLX2l/8vt/3L6nw/zK+pLWM/gsShztOQp/9t3vbP/kH/+jdoN/5VlrtNRQFyWsU+1l4Y29R4dOuXn8Did7PrxTl5nN+vvTONlHj8TrAMIgdAFTiwWXL7v4qqwUwVU7esLVYHSKc60dWZlUTss8z8xV5Dg2Ku/5KJKBYEBwHCmr19pRxpUgbwriye16HhnxYxFeIDTKjCFW7V910L/q4Gz4zR2i45ljEGfVb0bgy5feYMNzGFDT0LYcSTkebMY8m3woejZu/6iK0txutYNKG/RF9aiPwxpUPSFdlOL8SACLusWUfH6DgQr91g8cArVnGjkv8EO+3MaWzugL5ZaL9kLDq7F8NV/lNhzJUH2aeW2g/uCtItGq7X3kjI4vaYbwfLo4qBwZcVrYnOX80B9V8g+SiHZHIa/mwj2NdXKHAPn5QRTpBZm6rKUrrlDv7cuh5IdTpE9+OIXq1k0fMjv5XR/0e0e63bXu1F8JrBLzQk/ogE0Bw6ev1N0jpK5wF7S8eXMKzyr5yqvy4Ids6COKoZ70LEl4s8vW/nbbPNhuGweb7fzuReOG8rYu77VNrlCrvl+FL3Pbk9w407vqz+bOtn/IhR94wQnnURmdCOREy5mTLrlJvos84mEnVzLw3DvPMy9x6BIdj8Tk1xTRAePLQiDHmDsXsu89HRb84yXoiz6iH8nPD87sCvf9Duzdxo/K8AYcxnLXr93Lrz9ubKgvmxvt4sYFv4qPV/Odv/Bau7h5wV8u3tjaaRc2Ntsejjy2t7vRDncuCDfU4Lb+L7bd7XNteUGO5/H9dvvtZ9rP//yD7e3vuK/d/abb2/Iqd3dYyZhHCoUOsaeOPsBKF4QcUXEk/XPiLEd0TDbldYaQ/F5HjG0ftTAWYKMshuRSZhrpxnNZcmQtkS6kq0PpF1vc5xWE25vqS8KdnYsKL7ZN9KD09vaG9MnP3G+07S3FdzftLMae+YEg2aBCDmvcafIawbzVBsPcRXbPR8sEpn+RNYs39o8NYo+ZuwlJ09f4SK4stSgkg2UONRGiHznM3NEQK6U131e04XhjwME3ESUJJYOa6CnFkcf6TU4BMvE5IpC45aNDBigTP9BazEGER5A4BPP9l4wJTp7miU5stO23udB2Z00ZbYdlz4zCgp0/ode2ypvSXBVDmg/ZoJExQdfwgswEAgSJHNiLtK94Ydr1OLlOaoQ/mqw/Z1ifQX14HGXnipfth8GkPz2cpp1HGxO610N9mHoWKi99m2L9xaCSZ2pY+aNjB5wgDmjcTav9v+gTdN765zAttbg65gZJsTPLjrG7HldgiYiYMPkYjR0z5VE0W/bnxEG4ROJQT7EXq003e42ozx5PCBPrlP7BV1HfVSacR4lSoasIi+/Ic9zHfHDseUN7VLui3lEY+jEcETF9EQ5x58qOQoS2DPwdVQ6J1eoPIZmERKmTekl2XowLeb0sc+dSu3BxQwd1+RzHtW/z3SUhqy4+xbnXXtFavoWr5fFkX+GiDTzh5QNn55/5HN4suRDUnI9sxCGnXzms8ne9kNlyHeCNz3893QXBSUK2na2ttnlBm9eONmlleIOTj4PTis7YHbj+FdTiDKqHfrYVw1EnRGqnimeG7agqn9vKIhEf4QE8ZaQ8jAwDtYHnyJfHeASAxxWQydeA/POv3IrmSmVXJuTw8SasRO8MhusrWnLQL19ekDw8B8zr7uTw4fyoI/QzG71kvYyDkys5/hMrb0JqH5kWPFgc77hVEV1YV9CoLa6Kg/SbtnGC2Lz9c9XatPzz1uo0ZX6PsWSxqHZexMv9xQkfJx2ALJUeMe3Azz8ooro+KKg+cbchmvQNJoRB8vy6Q8c7P0KMTwo51nAAY0oeb3QomjpAWRa7sLSBvDjdcb7R4QFXUBlfDgeqD329Azu3o7nFrrJjouE5Uukehx8d+dVxQh+cGFfJsa8IuCOHlEce/LpC6dKydXncN0vM4spVZW0ibCByelWEoftkzq9IXeZLYrQr7h4PeEgf2C12eqA+5ABBf1RVDjN8+BIu9ocl8mt4h2KYrYIvPnIwkcwMmYaTx+gJuULMrypuqp0t9X1XciP7vuJo0IdTxqr323IozTP8niuSyXNKLWGZHDLsFAl5jGWVK7naJLlYW29pIUQfPAq1tMTV3iX1nSverclnVj2FGt5Vyc/bcd724Fva+973c+2vf+RD7cO/9P72wFvu810I7mjISjJH1E/UGB0LiGCzKAhU31n8pHHpSKHQDrcwNQHFbfCI3+1R/cvYIXsvBHqcskQqS9xURwXqD3dlGA8l4SM5cBx8dZ7VgrgqcmjmGXgcx0uyIdaUnS0dvDbkcOuAsr2pQ4gOJ/v8dL0ccOdtbbaNi+fb+dde1UHmgsaRn77fNvIsP19k9Yh43UjbERU9L7U8IpXDBrJ4Q5GO0IaXLOmfL/H4FZ/qV9bb9DV1oGxtUQc7VZO9iH+3t0EnKEUwXiShhloTc74vw3jYjxd21oOMiSOzMoRZU5QWYl/Iz1X1Fb5cLdvnESdfQRJSxnzekN78mJvaNM+w9TjVWL0eeO/p43z90DtnHfTOCUo3kQG9pJz+jXo7CqZyoHs2c8aPscOuBdKNnXCQdRJ2GhzrDN1BI6CdrE09v2RyG9eOU/ohx/oSVjiDI6T/fCiB2GOmsXQ/ovqpkAPjEDKJXc/djs32uK95UTyHY5R1QOgYf8qTEKR9CCdP6aHsLwL1wTjB21dShT0wQpV5mvGYrfw6KGB0Uy9I3Dz1kbtb+hNv94n51ufcFJmPhhneyIi+pRPmV+dJXsAtT+oUw57u8gSBhDiSsBj5ohlX6G28ARYM8d7GXDn9Th7+UJ9jikfFWdNZMyKHVjXbFWuz1gz2S63Nr21cbJe5IKh15lB7dn7Vkbvph+3EGo+Piq/Q6/0xEPuBPW11rLbcuYzNMO96vNKRX/oRE5NfJ7jteciXiY6GYTCH1lCClKFFlecDvbngIElArjjagfSCzMbSnRtQNX1i0OKTRw+kFg00/Oib/IXuRDAQIlPR7g6OEm1KsfuKsFGTFh1Oq3+QpPPK6wHVjvj4irraMnvxgp9lEF0pMs5XnMI4ndlE+KEHHCK8AAab4cOxMbBZGuFDWm1I/hiPUNUykFEz7aX97nCbP/0m5FY1jxxc0gaeHwvhNWhxPtFhnKWS23xcHznRixVjgCYyhN40hJKpHETqHKifvhtAKIfXry5TfvUJMB+he6a+pAwUnVw5y4/xq/noU2X6s2NNu9TvclDGOHGlkyvwqom0Rufh3CAfzAS54if0rREAzqLVJOEZ6LKtPPoAT9pUeUcfYkzT89CZ6vl9vPzRNHasceXqcE7uLDBZCO10ccteKCuQ7DmY2CbNTGhvR4FkRkc460hr3tZJdBA9cYUzhfDAISaf+k7LscPJxvneE82W9LHNuKieHWhsAedP+UbJ40OSDyToVU0KccDFzm0z1n7PtkLa5lEtGszr3zKGCFoyUszjJvyELXcmLp7jzRy77fSJtXbTDWfaO3/mbe3Dv/yL7X3vf3f7+ff9bLvvvrvb+omT9Fx86Hv0d1l86l3xvrKVbvuj7IE4NbKmEAeJWXXCXh9UgW+xanyQ1bm1MykOO0dJwd9/yoMhKODKLos3QF9r/ti+1QAPzfB4UBpNecZZWYyN5iRvNfLP3DNvFO7pYLy3veNwf0vh5lbb2dhsFy9yZyCO98bmhba5vdEuXDwnfK1tydnkrgO/rMlctwyaG3TPNkc3I6Xkqp7k6jjprk33jbR/xVL18WpWl0+IR76LgOi+80eZuRQv9ILeaas7vMo3X/ELbWRKXXK6zjqJdUyTlCmCXhdW1W5lyoYJl1ZWNX+0n4h+Z3/bewRODYNlG+i9CSSdQRsh9vHnAzflfk7DQORIs0Sd1EfyU2axFHAIw4KC5ISmH4WC/A/VotfoNvnWXSKmSXqsP5RX2n9woFXanCKg8r6mVZ2hyKD0hN+IQEKKY1u9VHHmX8lZMoGes32dsx3BYALI4b8uE3/wMD/+4HEE1pX+AcXY67BwcEznaX5qHMeQOWcbU/60n+OYAOnDGyH1WPfqgDHoEA6dBhh0p3Rso8tFHOF6OgffpH2xpCs7j3H0hOvpT8mMRywzdsd8BMNDH0Pc8tCW1lHXM094uLJpXUN0lTWPxcuEPZ11o/MvdFHKxryRxmGnoQd+RJWLXspj/Lk7xqOiOchrTeG7YsdWpGP2bmTRPnbswI8qAt4P1VR0JI5ij315UKQTX1xS2bRdwORuFQiNH7HlwlllXydgZ9cJLPY4FAptQmzUhOqYPs5vyQngLQqXF9qeHAZfn+LWpXcODCX0tIx/4isuJGKRsoc4CFa0TyHU1wK+wOPilKtVLeAMBc5EroLDU3X67hRnSREPNk4GV5DkdHMlmvalUDumKmeDwyE8kNNSzp3rHKoOgggYZAyXVjMYGhyEl2yEcchpi7oxbdMoTZkNJ1kC+hpHAcziEfCbLhQiO19cY5LBxFWnceooAt8yjoLIQXvhGtrE2SR9+BBNDjXukR28ON6SqesEKN7U97vEzQeLFtIN/XElmh/AyIIUgJ4Dw3gqpo/5s6Nje5gsEga1JfsoXTHJyuFVQXj4rgRXmnGgubKsti07cqt+X4wMivMYhtvpWXY4fZCSDmS3VeADCPoQ+ku2/gP0yXjC10n1Uac6UWYhVTl1/UJ87EMTkUlvHWLMamPQNW174stmFfpQsI9DrLqXdLjSfPGXTtW/OJK50s3jPLzvc09x5gqP6fgKuvtSvDO2dgplu0iT+amZ5T4q35eNFfIFWGN36qRXrmxje7wKEpn9yIqcSd7Ec+rMarvvgXva+3/lg+09v/gL7W3vfHu78eYb2uLykg6BHAjUluYmdzN4C42v5kl2HHVvjuII9mGcAeudcRd47UNOy9/rgCq23ejP74nvCNjmuqMNf3NyRHyIOonNoVvsKXakYrfr1jtt2qZqaGZsT3+2SzhCj87RPXMb3Sv0L7Sq/qJ0waLswxBXwbWu8OahzYsbbVPON1fDL27I2d54pV04/3I7f+6Vdv78q4q/5ivgF7YoO98ubl3wIyoHcky5Cu5B5mDK+qWxj8XRddrN9zTQ1SG/fiY67Jw1LAdw1jzRAfTRdkKv1Q/lo3vswvqwjauvE3R92hd0lQijH+7U8BYiNiHOWYfHZdSqs62DB196PNCmgO0yZJeOb6mMx8TUPu0A4mW9GiWH9ZsyJAwQG2lGqLyr4QgZS8d6ccJah1CH5z/Z+TC15xURK0kx67vS0HRbNH2vI5paQ8nL4xNjObynbRAf0jOohqQnmmG7SaiRN2qNMCZ9WPnpXGRUOknCo3BKI8zHkD+0VQSmBf3fCUcdsu96fedPYfXbfe9YPJlNYTTilM4osKo7psoczU+NnW8PDb3M+Z4fyfPYzMk6j6FJPdfv9MO4ulBRBeTVvl/lRWIKCUXaBwzV4Y44FxMXZQSE0rbrEhYitR+5ow0E4JArtKOuDFmKMY47I9rToMpBWZfttvYS/ZseGclLWUfWjV42guqpTumOssJAxYVDWS9xqF6oLmuVfZMJf+eJP/vdyfUT/k6fFheh1uH9A62V+GvSyZL2JL4npnnDDxf6R7DEwnOHdtVrFipf4CVVtju0k/ZHSJ8CobleyApxraDGUK4jIIPjOOLvs7ZKoFX1e7HtaQNmneERAHdCnfHJhLj+4JJ3TcPTLPwscRyaLOxsYizSONVoqTbXODHKF/r9wKAai4Koj/JQCPVwRLLp+PGOqaEIy8G20fDX68OdenbMQV8RSl84+XqQhGIx1iF0vsxXEyKYsgJ/uUQOVWTG2UI2+no4OMB2qFWPn8SWEH78hI2cODoqemhpc+wLIWlo0reiiYyEyICxqkxptlbrUHRA6biMjnzH6ZbqevxcBC/q8NYXxsY5vbxoUof2SDvfB6DeTi+LbGObAHlxECJXikJLvxgzH7DUfkZu5JW61IssSkYfOLY4Hz4UuOeuaX2Jnjp2/Gwz0RtA29BFbvqgXsv2aVmWYbR7SjtgxRXCQt3AP5LMkldOUJxnrsT3uNrHR4vr1JG06mQOxNGuq9z8tDz1MQ+GIHdG0JUqKMP9svMpTpKVL2vK75P8EkaI5AjGSJPl22lKQOsvi0g/J1aOtXtuO9t+5Vfe0375V97f3vyOt7a77r2nnThx0rr31VNAjH2I7n/cNcpzvk71eNoZR3eEjFfKFBgGeitPeldYcYhiJ0I7aqA17n4NY+bytEgOdXKQID+ZZSv+6/EAklt6xcmHb+htIwyOwOIMdQiD1PIBA9lF6vkrnXmzVCk/HnXIM8oa4IP93ba7tdn2trfa9ubFtnGR58Ivtq2Ni213Z6vtqIzHUba2N9q20rz6kGfKOSgesp7Rd4+z2lbox684RHL4pR21UX1DrkLkjOwlP8Bchw5eChkE9Gs9K0hF17eTAHZd5XByvK2snpCel/yI09YedzKRkMeWFN/fEZ149TUQTp2lgLaUGjN6tDLmZQUq72o4D50X/TYSFG0hUGEHJ/VRCpjSqt9s2oTwKudgKCd0W5O8infanpv8GczalT2FLEaGiz2zeEn6hIuvHIP6G/lVeBRSBiF9EPb++TNNJqz4tC5FEJYdsIY4JCt5WIaZCdltWJlE5DRxyznl+b8mLHCcTsyVz2HGPOD+O7vnC+HgK/VaE5iq5RDXo16eRUqzzkEXGqHrBV0mOUaaCWpaQcsag2MO76yZCkHmnfaIcrAp8zxnJChzqJmqeF1w8wVP0Tmu/OqPUf2gtvtH79TnclzLHsin2CTO96ewZ3T4/zP3n8G2Jdd9J7iuO9f7570p76tQBiBQ8BBJSBQpiSKpltQ2Rq3QSNMd0xMTM2p97i8TMfOhJ6J7ZkItDkUjgkYEQRIAAYIwBYAFVKHM86aeq2fvfe96b+f/+6+d55x768EUG+yYPDdv+pUrV65cuTJ37twlPeOrMsCXp5T3uBIeHKcVdMmSZc+7iGJvcGy0xsBAX3R3iw/b+GYFV/CpoKoT5rRYfEyLTVHF56ZL4tPAoV6nQwX/bPtf11DjT2wgKwoOuCUhi6uOVU+2sxuiVQXb+v5ACjspaApuCKRRdeAqhHOyUpOZ3eXi52dlV3msNLjzaTQWf+Lg9vJPYJ3f5YGnPBXsfHERGEkc/rsOrOFV6crruMoWOOQtxkqY8nonUi75qAcFORkzy4FjUQx9LEJ+ak54KOrYRp0JF1xhbMqkTYWQvFk2V73qcPnLOeo1FB1wUt5SPztXaUmjPHGJB+nggkKMMT2Eb8LINugfkelilSt7rvSzPIoz01X4E07bMIW+aRO/wicl3bu5xqs5b9qCU+mDRhg6Jry02d+JQuYtaWkSf9ykT+k7aEk8VCVZZYBLmt3SPupq5MN64qhMEUDFJI9SIHEkydXJUwQXCrJvTHG/EY/inMd1OCLEY35eeMx3GFIZ9/n8FeVZ0UJMFkU7YYtW1KMwGEJelXI7jYZMYpvtS37Mejk/ni+Qcu0LcRqnLatR62qJw4f3xnPPPRkfePaJePThB2LnzlHVwfGeCqh9wCSsGqq+rbq3MpmWcfx7r+Wnio0PxmFbDGkIObXPedImXKU6G+ILwalW0TZ5HE1R8sr6uBC8Jno7reSRh3KGq3bYJVqTAxsC5lXiZLOPqzxVXmfFKp/1hqrxTpN1yP/g/Qbf8L8+rbIQUSJx5jnh2Kaq2KVhotwQr/BC+fKCFFS5bov6mqcHnMFf5riKJh1elOX6RmHq8c0d7ijwha6lVrBGCbMpjlx7qwkS476UWzVTfv3cPsGoXOdhIlVQHKe865oDOjUHdArx9uBLj94lAoDShFpsrEAX1AQV079c0AMHR//4k+tyDldpmZDW+R3ZiPtJrEw5fma2AQvTQhaHOoBNv8ADroeiDTcf0SduDVtKYuCPiper9DTwMTyqtAqW4/xL47g6MFxoC4xGfZnWZIup++VRvrJ77B+LXn4VjGZbCsKDhQ9LWj5xzHQc2KOiVkZUMMmT46ExLooBopfaVRuyOlxZeNRxCef/H2yFoN2taaC5Pa5h9S935x3OfstmAg9mk0WWyU0SKV5R3u13sAnetrpNd8DIL+Z1Ooo5gCyPTHoyIFPIhn6m8Sbe9viXdT7kPnMAYfwse+SXOFEeWZWGcylDfNEN/B6XZKtye2PJlZC7comoetn4Et9wG9Y56/FVRGWag8UPHuANHtRpydHaJkV6ILjMgXfkpOmAlXK3RpvioCmXD5QFP+jScpusuPIqHaAyJT2TKJc4CohxwJ/4Jp9v53FMsw5wPwMHvA8DaqycwYFKKd4mZpHlxZd2dRS3SKzNCjKdremkrWbmKzcioDihVKgHLXgVK4ggrgZognAjJJS9K5fdrjg6XfDgVSVbQRGcXN0pCzlLp6jBqZBhVU62EIdyeW4346qCBmpFqEqr0KnDs60UbLuCzaTix7G0gx2l9bxtgIVFWRHyWDd3wnOHOplXYR9dUZ1V9aShbFlhIr6qEyRwS8c7X4XjmpRsLGHHiabscPnMMLgoTF3gQv50FcbvSTHhs1vFXGcLLykPd5LTLwLCHo1oDE1KW7DyC1e4ATIW+hazPYwp+UobvMNGW523pGUfJb5ZjrhGmYqu5Hde8YTyl90Bqy5Ctc4XKmerfNyvTN+pGQpDTOHOJTvII7UVHmxVou9jB06lAGR9iaP5FbeaNAoexSqkfix9gktbiAP/XFiIdMoLSuzG0488weDFxezPPEpCOfLk8RBeflyWcr0oxWqJ/EpzlzhP0sa4MMA8JhO3bBm73DnmuNml7IQurSwI3kKsbaKozcXaxkwMj3bEE08cj4989CPxoQ+/HA8/+mTUuodErtx15MjFpo8sq72KYdwziTsASamSVBAjj9xUkJOGmTENrJbzETgrIGv9R5Y0InCtGJHHMbLAsqs4dkONkHtPsZmPDB578L/5TLyhhX/hv8QF7tV/xVOpcXcEsJVPhbwwEm2T2ODjmtMFhiy1WiERjLI7VH7kdV3AJaNryXaRivEYkpvtyay4uRDTWBZPwFuca+7w2WZBURjlenFhMRZkWXgtLXK2G9jiYbd7xU/cOGbHkwZP/pWBtywHsAq7KdWTN/inyPYi393HmExm6FQynThqFB9vrERXl3BkPhBAOIZrExmLG1oAtEicd1oBh7eXBYD5geJuscIggcWp6Fa57nMjrXxVdhd+P8btl1UxhnZ+DlrWYBjxaUvbC82M35a6VBg83JfQT+1BnjrSCTalDfW2kNYEhzhKl1LMj4YoAWOoikwpDG9X5YADHUwL+YEtHkU+0xxkV445aExelXdW2lTcrXgZD/cJtStT3WRdddkrQLx07Sd8WPnrZSsXPvV456dw845ru2iJzd1V6lINapZKud3NNRezHU/s35RJ+NkmxrLDJPwYPiNPwd9W/cePd4Zom3pHYkq8JCWQlz+lHbjdvAyMYljmfTiILlNu/RIfaOq52GNF3Kky3ODWAR0VTw3wnj8gx9vp7WuS15tR6+JDetw0pDJ8N6NDY7K1XfFdiuNaWCmom4sSm5rrlca1phvi91XB5bYs39UhubgmfMG5Rat+jxc/KWO0M9/wNeIW1aO2VTvGfgomPOtjepvJNtE6Z7dRlOPTn22mHzLCkelUMEcGB53O09loWVEMHyAEh4jJ6YmYm13QWOoUzt1qk8aO4NmI6I2blDCCm5VXYcc4jpg1yV02vYopuP11jFB7f8ZvfFqEphBOHBW3yZ2y3DvLVX41Cfh2NVyNkrVeI8L4W/KiDYoBjaY5DGDoDhgrKiImkxuTj4cgEwYPBopyJ4WVeH6UKbse/AxDFlMGv4kGgaizymGlKBG3sb85L4NNPyZY42eGJo9wlz+VGnaNmFwpmuk5SNO6HjQ6/Aw8dgtFCTOp2uG2gaPbhF95KrxgRAssp+eLkL5qEDzhrYqRCWZ+8mUaA0Gl5eZAcL3y++YH0RAcLBZY8WpwcBc3d0znUQIJa3UtH6pA4Wz3MRANHLWhRXhyhstt8mo524VJPBKX7bYY+6sguFqJFb4NeikI/nYLWyYMC/mqH3KQykIH+Tj/2iHrF8aIph7oJ2V0U4qKLcquwhTzYzopZYUMPook2BZkioCLzEkV7amfPsr6G23CBW/3A2GXpZjKuUyWJbsnbdly0whNULIVagYzLnlTOCU0ypHH7ANmorVf5FSEhXKVxvnn3IVSHsWrdvUf9aQxjylj4UmUf252QXmjuoH+/jh8+HA88tCx+OCLT8VLLz4XO0Z25q45Z2oRVAgxnk4JbD6SxpUVzU0tT+ZVpAztMC40QjZpJrf6zy/7if5SG4w/kCqFmoylgfK7OGXxkLfKY6WhXjc0ruCRH+K5Xzl7KH5TmbyRhcWn0lWk7HaYesDEynjnm/4joysnDUf5JM9KvuYy/Pe92PAhNONXryfzECyWxOQPWfNVxWtYI6i+Uhy9xjG75hcyrY5phVhewDSZVAR6sGDjSZfxUpz7QJ4C2yHq08/oK+z/SoBH6zR1B2MZp6aQf+SDF1OJKMMIP/erswiTALE8gfbSrKV8c7afl0b5gqlfRrckoY7Ea6vZHm7EOG/JX/z3tUqnjdARJHH5q1zaa/nlvPixyHLkDgs36FBslvPYr35ur+JxTYWq70r1hfdz3MmFl+QW60wqyR//YF9oXJFXVj/5qWNdOGzQJ8Y5s9kYFo1rKlMCMuU4G0Hjqo6yVZGUo4kTBWhbkW3Jf4yTzJO44oATMFmw8zQNmZh5kI1UZByq8oavcow7qMo4IyLRz753XUqnnHlzm8W4WHO4Kf2naYuBF0o4+eX++YvVv7rlR6slzY03xZe12L0zdSfeuflOTCxM+owwV6S+e/1G3Lk7buWQfspyyHYq5h9Ouow7xs702L04f/p83BufyD5VOjLn6o3Lcf32lVhYXohrN27GufOX48L5K3H+3JW4eO7duHrpTozfXYw3374cp89c9j32CMnpmbk48fa5OHXytJTTuVgQXuO378bYrbtx+/Ytb1BMjAv3s2fj7FsnYkyw/SScztQYn52fjVt3bmueQDeDnwopmugjky5hh6q0RnzGbjWZJ+dUUi120+uP0XWq3R1+T487stFTiG+Jgd4+x3OEJGlEGf+z9Q/YChWTdSmmiqQey3HmN6Kr8iknnOV9Gfh/u7lfXBoGDC+4VE2n8z0pViMIRphdWJSw5bPoKN40kklNbFcN7lSgyQ1psgG58laaJn4U2yQCDc98SYSGMIMtgY3y5JWK/MAirsDEJJw0zi+KF9jFeHDrly+TpYXhHS9gtvy2lSMW48eP9svK67bI8sU/YFUI0Xjhi2DSxAMs4dKstJGNf65DLo+sM02Dvo53vSZVLOqz86+fhZV9ChcuUCbiqYuYFHwaxqYhNtPwZx812p4IFIYiDIPhB69kNudxPPkazFfaU0wJe6fPtMq8lCntL0UIZxqh98KxMFdH0up8Ya/dLzf6vL/CRQGkrZRPvkqaU5/PySov4Ev7yWccjAs1EZU0cprivVuMkg5OKFByvEOjMLByEpEghHdVN3XlAK1gCpTAyE+bBcuTU6kMA5wsQztY8PipA+OmKofr221Uzi9FCiZKI+1VQfc7u29cb8nVj4CnL003tYWXQLilBCVsc4NPrQ/H3t2H47HHnomPfuzT8bGPfSaOHn3IXwikDWAEBWhyOgmrhG3oC/dVpruhTYakBn/QwsaPvuGpiwWp06EmddDerMttrfqCsOEBmEx2M82RVRlb45EuP/Bike1bWqCpwl7IgXwTfi4DPADKcS0lz7ZfGnKkraNUuc6lcnnEIP0Zj1EmPPSz8EmbbUn5J1eAUIoA16JFk2GI01y30uDHFU2qa14sFQVxw/ee83JQrR0ZnHxFk7C5Iw0uWT3KO3KEgN+XIRkrwxjLnakMu0BmNd8X3s8BRxvbvAicWViIJcm+1eD6yWXfsMK8XDYXWpkY6WvFZX9l36YxxPcYYpOGGTZVHCgIQxe5BspYYZzJK40ln2jkoomxRzjHU24UYaCRmqq4Ug/p2R9YA3NZeCqrASn7jXsWzsWe/kxv6lHdMJL7mbZCAzZLBEul3Abqy+Lyqx/ZsGKONQ7ORFVpKxlKl7GBQrsMQ6lV06v8ysN5I84dseLkzzIHmWLkDNs5zZ+AoW3gmPICWWZZwjzGYokwR9VWVVYIQE/eL1laqo4vKg9zO2NrZSmfsph+VO46sj3A91xAu8GWf/CuPOWlyGarIpmp+LNUPe6nacEJU/gxgxWuVR4ssraOXxXneOWGt+Aq96nazQbK2fNn4nN//Nvx2qnvx4r67M7YRLz6ve/Hzds3nNFzlOJ9PWy9TwHmP9fBcbHxm+PxR3/8x3H+6jsactB5Ls6deivefvt1v0h9a2w8vvKXr8abb12J3/i3fxBf+eK34o3vX4gzJ9+NK++Mx2/+xufj13/9D6Rccza7O86euhn//tf/NP7081+Nhbv34szrb8fJN07FzSs349tf+1ZcvXgxvvftb8W5E2/Ha9/+TpyWos1inyepl969G7/3+T+Pr7/yV9XiAN6m/WktvyprnmLsVHyfXFEaJ0t7xRMNWioa2e/xW5Vjk1VZZxeWfC3v9PSSFgXit418+gRvd3Ywr3UJR9HdOBiUTW4iVhGqo8RjSv+W/sdw8YK/P1DFNfKkzHg/5n4laMt9DdXVB7caXmd7I78qoboUc5sLsdLCjqn3t9UufFU+/Xx1mPzepXEaME3ySthkHAbipnKYEzGmQYbKkJ3ydIYFYQVPGYulXvCgbCEWeQxbBSyA5YIFvwRbfAafMCtrYV0logj4pgnicR2XOGNct37gh1KkTA5nmiwFZO26DcAiNY2bndltknEbXdRopxhN3ZkvwYjyGgzcScuujMaw8MEqj/yrfITGH6KpaADNgOVf5Qem/TB/uiDT/OgZ5ga5BgOmLWYrvdJvIQ9M+b2raDo1GlzyY/MsbeYxjAZGGgSaQ5gnq5165TBseDOfGmTenIjYoVc5t4OcVZ2g6qoBpMGqCJHfNJQEVTEKIDTZSWyzK/RSwQamXF+vxPaD/DTNT3k2tbrWJI417UmTpQ3l5dathhapmKNVt+lLjLymqcLCI4UJdOMYifpRMLkyLccSJcA/d2xRtL04II8mSO5etxAXrP6hkXjksSfj+Q+8FA8//HgMDA1HV8+AynUIv4RRlC/q90IakygRXbfeqfKkSUrDlGCj393Cui0CNckH/lj6SxEkoQBWQMu4sjWcTMKb/FT6tjkvQICRDjs++qd6C1y5W6zaUP1yoZNxwCJ3KiPNltj3moxODEqbXRswK3iZlmMiTeZz2/GVaBnolHXJVn2CpSy8YDqprPsAvka+Kj+TGnjmTT5lzCbu+mcYjkLwNFljyC5viTNu7zUsKgVN8KlDgKzA0yaOq+Wilg8k8bXRjlqPkpWvM59uwsueF5rbdh/TqPm9eWht/oyFYmibBUJlXQ3/sy7Fmb4ae60aP63rKmWrdAapFgXMbekmT9nqLyESlksYwPV4GcFFHrS1aZ5SO9mwWVpd0lhaIamIBxVJKKiizJBWThyDXMmWgDTKBbfQjN2+Fat8pdUSC5mWMJoVUB8xdI4iZxhHq7GwMBuX3jkf77zzjj8+5a+6qp8mx+7E1PiYCqqPVIYWuAsMYzOWhffY2FicPX0+zp2/FLNayC2rHZP3JmLizoRwuitZwiK/PW7eGIvX3ngrrt26KTkkuSY5fHf8bty8edOP7hvn/3MsUE/yIXUm35DF4yCRSZMNTasEt7ly66Y5z0/F8q/ZUBcW3DNL3dOUtQQrlpDN/JZrajBtXltaDBExfvDa9+Pajatx++5tujyGR4bjjpTbsXvTce3d2zExOW1ZXWRjjnHB8tMfjWnx1sL6YnQN9Uipnom3Xnsr/vQPvxj9nYMx2Duoyltj3/7DcejwA+qD2zEw0h1HHzkYRx/YJyAr4qnpuHn9TizORYzdnItrF27GxK2pGO4fjJm70/HNb7wat+9NeqN0enYubqtfeep57Nih2LFr2PhoTR+Tk/PxpS9/M76u/Hw0jS8ke42vzoSH6jTZbmlTE534T1OBa0uM/mEByMLf+YGLTJLs2GxrVx2tkm+iK7RRZvQ3jlPOL6/ELB8Y8+aNwQNIFloaUMY5HkP/KK7e15jKVbw35BTMDYzsj/aOvCKw2WT6Dzc/NDUrf6/h2AHnj1M8IJywDGyJDCkysxtLMbU8F+xlsEMaHO8QEVIBVuvcwES4/Kx0QBXV6V9VN/+b8aiXoGyTxTTn8+NahTlPBHYAIt07AfqVct55lFuUHuep0hMnR9dNiV8Tp1F2S52axCG20yS0naY/g9A/yuqf4/FjLfwrF0i4VXcqGpwa8BMSijpncqvzceSjDhdOQVSudUKZQNGmGTz6Zx4pj0DZoUDJXuFIQHULDP1D28y0got+uQHziNGBx+Nh6in4/zhT2liMd0ZkqaNZwXCdIFC1j1U9aYkLaRWtVK+fGiCVNeBY2HHUxefBPLTht+THfKtYflnNLUpzi9KlXorUaas2WkFIpdg0EjpcP1aBkzKdj+tblc6NEW3UISCijNBRX0NcJm6OoQDDyrn8nBUGltpC23lZjbrddOOhNgkuedwnsijQ2FzAkM3IyhS4bV6l53V+spI0CGZ2aPODNSl8+IjSooTOoiZpJnsWvKNDo/H008/Fhz7ycnzgpZfi4KFDUq67lZ/z2qpzo1ON5e5RKKqfXD8lgA+Md+LC//Ruw1F9VKcrfnglQ87TbOkNC02l0cf1awnpc/JjBaJeRum28mPq8bLJU/KbR5v4FyjCgWMMiRYLpbxu0P2ucLH50Sr8xKtM1QyMcSn/XX/isNWUOArmGNmqSBsVtwFeRslIq0hXlkqWoVNO+eTJdNfbCDu33M5OjuXxbQItoFi8KR8vBVEl11rlYiHr8oRB05qMd1tNbUsOlWN8ZNg9RBiOYoLbZkDLVjmAzSfoO7uEU42rM/MMLl997O7qtoK3qn5heFAoz+lS1pD8/76m0M5ZCh2LK+N4/hVb9akYZ1IKy4ULF+PMmQtx/eqdWJmnXJes+lnNYayys8/d6P7iqiZvbmZgYe8+Kw2Uyb5UUP+KdVMAKcsRNNrDQnxpeS3eOHkizpw/FW98T0rLtRse9z5aBX+1q39YGLW1+Ouvc4sL3pVEZrHjzzFLZMVFKcif//zvx9TMmObVtVjhGkd4W/2zKl5d0UJ+XW7wcZ92bvQS7uCvxi0szcTbJ16Pr371K/Fbv/lbcers+Wit1WJ6aja+9MdfjJtXb6gO9XJTGzGMv3uT41LML8a5M5fid37z9+POxFScu3whvvXKKzE1NRdf+4tXYnZuRfW0xYmzZ+Nzf/gHMTk3EW0dy3Hz2vn4iy/8aSzNTPvqT89Q4mPGd8NURJN19f5VRh6PeZHHY1k0wfIVXqz9xDfB+GlZ+rfMNWlKGkbu9niFCybIXW920D9Ytdx4yk6LNqtLC/HySx+Ody6+E3/+F1+M0xfejsOH95sHf+dzn483z16J3/m9L8SbJ85YltPHHpkwmQiSx7c24szZk/HIE4/H8QcfiVe+82b8f//9H2phNxpvv3Yp/uqbb8bmcks8cOiYdYTBvcNx/MnDceTBvbFLfr7Ee+DgHvHncpx4+2K8+fr5mJyaUl1z8dCDx9R31+Pu7Zsx0NsVly9diLXlxVjW4mDvvr1eEEatLXbt2xPXr1+P777ybS0KLmjdMBV9/Z3CQW0t/aQ517oCsl3414+W1S3ShelSMJFJkhMpJ2lqBUPl1jVU0N/WBIf62cdG6e5q74heyZXBvt7o1dzFHILOsqyF39TCStyTks37gDXVI1CGb5mgEcvcnoZea7g5BCp+FDxkZn1jqW7UJtWzIrpsN+0a0z/KlFp/QpPKwpqEOgKYMOKYyts2NI1rwK9Xu3gwbD5CSMXKuwjgLeRpt738FO3L4GmckxuN88qHcvjlGk5ls2Oa07KughfAGNvkMEz/6Se3wGo2xGERNPU05S2Pe0sZ2l9gAL0CbeM0udmSNClkEtfSNi82GNDUAxzZXICkpTxe59Ugczm50DRhN2zmk58/My3xwoW+MY1UQvHOq+pK21SjYoCttKouJku3s6ItNDY9CCu9tKOcxcuqCl0alnDJmzekAIu2kB8347wLpgmO+HwxEL5KOjaXKbaUpV4mRp89lt8LAyYN1YnJHXDanyvPvEg+6cJ/vFWwYUQnUpO+1JN97X5RnJ8wCLz5gV9ByrRSXuOuPCirjArFofQXfip4l0elOeCFF2fKqroLSNg3aYDy00A0lTJZpaMguZ08RoPvyU+b5VKWlyrZgeLT9AP9A/HwQ4/Es09/IJ576tnYvXN35rFSrjKCDb1yYIIHbXCFHsP0S+EJ1Uy0LfjlY0DwTj6gpHMBo7Kl/fRHsfqzpUSWAjI20/10iBhVZAVRbqOc8qje8jEe8Cv0Mgz+Gcekl7/8xRggXlJeXKdkbPlVhurkiALu7yK7Mq7678zpb1hMuuCGMW9X9TfnMwq0Q78Cyz8ClQwkD23C8OVE46v0nAAYo9AeWiRcFGrOZrsOpftDDh2SwVBW/ebhn6kOQ3VqAVeBtJ+8oFC3ik0/2BhD/4i0W1n+gxA+rXnFh0uCSeuEhyYf6Md1W9CCJyzJR6Wf6OvEZVultm5z9WuO1z+wd/ks66h6HJ/FvySF5jd+/TfjS1/8Srz+/Tfj2197LSbvzGgC79DErWUy+AhflP91zeYrCxsxO7MkuvOUjKd/jKUK36oOqqEW4+MK5Vc/4HLX/dQEu5Xn4vTZC6b/mbffjC/90R/F7Ru3pITWPBZ5wZnzonzA6B0pv+fOntFCeC7ml6akHM8KDqDbVOZmnDl92veo82l/doqX11ZicnYi7t2biIU57l5fjemJ+Zi8Nx0L80sVHhr/GrOjo8PxqU9/IuYW5uPO+L0YV5mvfPUv1D8tWlwfk+ipWTE3CWmbGAFZ1dHZGccffjgOH3sg5ucWY3pyJl75xrdjbPxurKit16SMIdP5mu3N8bFYVH/vO7A7ZqYm41t/+XUpQbVYmF2IcaWJstWYpc+zIvdps1W9uQAUXytHMbB22dEt5Yzo/WD8FKxpYHv/dKz+bY0DURRD5I54haHiOHBUe1skn98VvdbUmL17D8YDRx+JEydOu38OSWGdvD0W59+5FL1Dg3Hu0mUtqGb8tV14DpgetrCX6D47syBeOR/Hjz0oenWJvrNxd3I+XvrIyzE1Ny+eu6hF0Kx4eS2u37gah48fiV279mh2ETbiaT5+9ciDD8TQQH+cOnUqhnfsiJGdw3Hw+J44cGiv+noyHjyyK0b7umNy7J4WqZNSsPfE4UNHYvzutPi5X4vo/jh58qT48lRcu/qOWrkeXd1dscLmEPJS7SpjpSKE2uEYWw8VuXV6VgZKZlD/8DjAhqH4U17KEGYzoUMyha+KI+9pa+aXrNEc77Gj3Mg7Fq3MtSmDsz5nrfyGWI8vcXKd0kiDbZN3M448P8LcN7ESvz+hUV00hi9C8tGF3L1VQ6QwdLbWPOGvLfNlRj5jLWEibcArOjEgUxrC31IdVEAcxhRQfp5Ys4pkWoVxMW5c1dhsaOYrqw3iAedYjg4wqFUWAYj1eUwJEH+BUngVomFKXVgmNjqvni6nKJkOyiUP6V2dtejv7ZPbKZwyjQKeCEXVRC3h0D63WdbwYJCmusABhrFfedmpLo8ByZ+P+3nRiccg4Er75MK1rraii/Lx+LNNNGeXFYq2tm6oz2A6cCJz7vS2tWPVn20IucJkoJguKDNA6kqzXEe7LleZ8aZftre0uSg8lEkcVblGSyoe7apTvKOJrii2KBHKrvxSLlYpJyw1EfEFRGCBEz8USz5I0qmBhu1gqboJ3cANDtNAY/krfpRqJXza1d+ik8841oQZK9qsM2kN7ggGueIbr8YdkjHRECNqj+B7dU26XIgpqspWQoC2s5rnCgWqryYvaFqR1fXZ6uc/FaKNhR+xTDaMEXbo631SlUfZKfTlOIyfHMHrYEwfQCf3BbvSnJGUkGrtjD37D8YHP/TBeOmFF+KBY8d8zsy3Thg36MTubtIKvGgMY9wvklId/WefQ+5XeMItAW/4UK4n03qfp1VCWhny1MOyjUWKLHlt8TfSzDu4hGW8GBcNXL/6hDtTOZKQVx+qzbIonMDgmES7ZFK7+r1dfvjHH3iCrsId2SGv4dDjjLP6gsXVCQ/9J/d7DRnSZvmMSz6UW8VYyad81Qb6s50dU/pYbQF6ls/8qXxnnchWK8sVH6JwMOkkSbIsJGNxSn52tRlT7Ci3alGxLl5kV5PxnrcMCbaCKAL5cQp6lLEn/AQ3FfaEm3xbdn5ynLo82NlNRT/7OeMA09nWGW0s3HxbDsqqFDnxOOcleQGVIxDw7rp3uwS6MtSX/QGtFCE8ucyA4e1dY2yJq+I5cqzluTDR3KKx4BezZf2htJbVmJ0a941CL4n3H37qkfgLKZjf+NLnY+berRi/fSVOn3wr3njj9fir731XSsOZ+NzvfT5+/w//OIRyzE5PxuUTJ+K1r3897t24kc89LIcY8dQhAUW/qe2ea9SXt28vxm//1lfj619/PT76sY/Hg48+qb7ujZNvnY43Xns7Tr15Jr7x1W/G1778F/Hat38Q3/3qX8Wffu4/Cv6teP27340vfuELSvtWfPWL34p3Lt+Js2feFT92xze/+I34tsqM3bwR333t2/G9116JP/6D34qLJ9+Is2++Hr/x//mf4vOf+51YnZmz7EfGdmleOnj0gbglZWnHvv2xa/fe+MKffDH+9CtfjV0HD8Rv/offiRvXr9Nllq8+X635p13UHB7aESsaX+ffORuf+tkPS0a1xqWzY9HTuzveOnlZyvSC5w3mo7nFxfjoJz4WvX3D8cb3b8T3ZQe1gP/+X30/Tr56KmrRmbzlLhWtxHfM8fez5CnKtjeFZIkza8maX+FLx+U4+Wlajznq3Wa25kkXg58y4MbCghfx2jVOOmRrsp3CuFMydXFuNXbvPBg7RvfHL/7cr8ZD+5+N/bsOa+5aj4mp2/HAM4/H9MJk7Ni7I4Z27ohTF85LeZ6s02RDtJ5fWY7Xvv+a+uxa9PVpTltfiNGdg/HU009JQe+MiZWxOPjokWjr74xrt27E22+8GYf37o32Vck7zS9XLp+Nq1fOSIk+HHtGR+LwkUPSXQZj5s5kHDkkRbynJbr6O7Qw64mJsVsxONAXR5R38t5U/Nkf/Xmc+sHFuHNjKlaW2uOxh16MT378b8eu4d3xkZc+IqX/AVPCnz03wnI0LurfPCFOtt6HuIxnR8MPzGBZpj4HkF8u1k+OHcdTW3hVfLQmOmtseZ5qkf6lEdre0hF9tR4pn+K0ZTYcJA/USaVPyxzyowx5ij5TTMpCetso/Dhz3xzv5aofabJChH+pHDGN8dVla0sSbLnK4JEFBvQsLCGaXHLn7gjqC2f3GH5MBExuWIRkNqoYGk+cB6HCdhUGigecW5/W/5lcELzAUlpRBsvLL9hmU+oraW6X4SdsTyaCtSaGJZYJskvKCjczDA0ORkdHDcoYRjEOC5kCAz8m/VVcVS/G9djCpwhvUUf1mkrQE9zIB6AKFgYQ0JTJB1WCO8qhEo8ewRVaw/9cr8i1N9h8eZHCmQ6qpc34bSpvA8VUnr3jqRTiwRWT/oJ/Azl8DgHDE7Ux1Y8dXD7IQ8GMIz0f17OzTV5FyRov5fctKGoULzd0INBUBP3Dj1itvNPqhLUpTRgYPA4uO35MjyaElQdlkwEtSwXxS1lI8TgLtNwoVeBPeaOYwXNVmOK5mEo+RCHmmiQWLAKfuOBRzmZ62DgI3VWfr7mEtwrtks8oUnj8vQbalP5LS/2+YYVD6vR/rcPHQHbu2BmPPPRgHDywP3q64FEBVn18Kh7lzYqNYrE03IpWRTMry3Xcq3RbZanHC2c3SPjoP/iCP2PI7alSi2nE6YcfOBWs7fkcL+uxWuWh0U6rcps3RCeM4xHG5BfueV0TvJa8QVuttIpOfkK2pUYgUlfarE/lKUd/Oyv/wDmT0yZ+5WVtaEAu00IeanGZ+v+GKX1bYuu5cIwrX1JszcWDaMpkRPfApT5bX9EY/unQmK51cAxGhY1YBZ+2yHgM4Knq9P+MyDj8lsnFkKM53GScBDz9VCZ/Ge9xIPqyUJ6bnfdZUp62YJgfFhbn1Q61BPkjm33ZMA1+J76RZtTcLiz+jMt4+AOb8h7lm0n83Svn48CBPfHQ44/G8O7RGJu9FhevvB2XL52L73/nO3Hx/On45lf+PE6+/oO4cOZE/OC1b8Xc/HhcvnIpvvxnfx6XT52LM2+8IaX8rqSPYLoyqA9vNazlhvjq7IXL8Vevvu6z2KM7R2J1mRfcpiUzumL87r344p/+WSzPL8TmylqszC3F7XfHYnOtLfbu3BXf/suvS7mZiCtXb8cr3/l+vHPpWly7cTueePK5GLs2Fm+/+oM4d+KUFgpfi7vjEzE3fU/zz3qMjV2OC1dOxeiuvujr7U652N4hcrRJ6Z+Mdy7eiudf+EgMDYzEudOnfcdwS0dPvPEmO+Szsbi07HOsHDMxq6gpy7OzcfvapejvCylxx2IBnKXpdXZ0xqWLl2PPrl3itY2Y0mKls30tXnzmqahJLsyNLUqx7I/2zq64NzEd68vIZeECe0nelCsKzS/wzTabxwqEQmWZFjxOSUeBEIM1+EOmzg8/JVuBpJ4ttimP+bXJerdaXlx/BEYl0pVMlctik82MgV7RRfL20IG98dlPfyYePv6wr87rG+mN4R2DGiuT8Yu/8NnYs39PXL1xXYuXebUbOuif5Nv84mzcm7oV+w+OxszsuJTd2Th0ZGc8+ezRuHXvYjzz0oPxzIuPREetNaYm78XePaMx2NsRa8tz0lkWY3ZhOgaHe2LXnuF44YNPxUOPHYvZlbkYFp8+9tgj0dZdi4MPPhhHHnwo9u7fGx/68IvxgQ88o3ry7vv9+w7G4YOHYvee3UrfH48/9kT8/M/+bHzmM5+K/Xv3iBRoKdCkQTNoleObeDkVPflvv9qWG6vZ95JmVR4ZlysG+QsMpYkP0GM6JOvaWjSfaZ7nqRBzDh0hLSE2FgRR8ifvEpfc8TxWgZIpeBmkbcHTKPE/RWIVt9Uor/F8fwa+aDaEO19++eUPvPTSS5/q69NI22I2NQjv1ZkdPOylXg2iyfnJ+LOvvhLLEjAIfJQfyNqmNDJ5MrcvhxuWdBMpW+z0YtxYTSaU8q6QixPOsuR3o5XgGpxOGAfY6daJyM+4UCTdulEWFJu6At9UDkMclnQma6QSE3ytK8+w0rbmHbwET1zCSViKlMsE6acAhIkia1NdLowlzun6J2uYsigMnANC2Wd3zp8PVzyPUlhRki13KrNN0N9tU0S6CSOVQgX8l+1rbjO0LXRqtKFBlyqpboguaZRtwMJt0LTZZmqppwBM3Hlsyyo1lUItFLjzU8oH5z3zBVoseSSRjbuKVjCLMVxZK2vypsKlMqmbEeV/+WgSP/8Eg6D8WR782JkTEk53smkIPTmOQBvwwxO5KyhliF1V5SxKp43h4ZA/21nqQhlCqSKv63It5CltIkwTs+1iLtXNgq/Tiz52qTu7u6K7pycG+3ri8L69sX/3zuju0mQnGnkk0d8y4ErlhJJH3Wr7F5cWNYaXjIPpxrRhRBvGyiitdjmNaAu6TDMk/JRRhi0/whSSv1h+jGvDcnq6GOeQn/rYbc4Fb8Jg8enFgH6MA7qUKpNcopH7QalS8DirzBO4XPw4FsBb4BHGlLY6zqbqJ3x2ic8yZMkxpDymrXomHRvyZJmEYev49APK9Rlk5oEvWATB/0S0onCrv1jMd6i/+XDR0uIi6yU/Sevt7o1OLap6B/s0Mc77Kq72Ds5D95sfaXO5bjR5iUqAK0VANGWRYE4wPklrjPEzYmloH91MPrddXoJYRuH1Sxfi4tlzKi/elZYEC7OrzhKhq7c3Dj9wNPYfPq7Iam7AqqwNdDIN9A+/KidIOuM73YZ1VvuTZhQjARhXr1yNz3/+j+Lgw0fj8eeejbE74/GlP/uDePbFJ+L6jfG4c3s6Dj90PF77zjfj4x/6SIxdvRKLKxPx/IefiS//6Z/H9PR4PPTwo/HQo4/FgcOHoqOzQzjn4sz1qw4/bZHhXQgI++qrb8b5S+fjgYf2xwsvPBPTN8bi9Jtn4tkXXop2zRE33r0Un/35z8SDjz4cvQODceHqu7HnyBEpyDvi0rmz8alPfSZujc/HwPBwjI4OxYWzp+LTH/9EXDp/Kg4d3x8dvT1x6dLtePqJ5+PYsaNWpC5fuxKHHj4en/jMZ6K7t08otvlp59kz5+OVv/y2FOElKcvDMaB5fOruWIwMDUfbanv0dQ5G91B/vPbW92N2fiYOHzqkOaQ97ty4Ft/8+pfi1InvSg7NxvDwQPT09Is/ltX3C+K1iI994sXo7euIy++ciYXZiXjs4WPexYV34UHOmI+MjsYHP/Lh6BvtVx9BrCJr6Ku07jQTE5se/mPSVa/LUy9TxWLsq8P4CW0x90uzJe1+tniajONw5FaWMQ9H2JXNTbJVyeLuGNCKBfnDRtHwSH/09PdEm5TsgaGh2DmyI47s2xfHDx+O3q5aDCrvqPqJY2JtGkOA52n07r1Sqp9+KoZGkOe90d8/ELt37dTY74qnpPTuHByN7s7uGBbvPPH4w+KP4ejp645aZ4/L7D14MGo9XbH7wO4YlHLfM1CLw8cOxp69u1RO8LQQG921N/YdOORjIkPDg7FHSvWjT2gcqI8PHD2gMt1q45rG9HocPLQ3Rob7hZtajbxgPAjXBs2gRsPkcMk4/tvnfJVVhtLXmVT1eKUbenNEsn5Si96333ozxlnIib7YVskXreeki3WIfgPx7LMfEG13SO5oLjasCl4F23H2GfSW9K3+Kn8iL9MSXV3dos2uKpxmjacFV67M/9Zv/dZvKDgry1Y6YtEmZ5z3ZZhYmJhyciuPODc3WbXWHO6stWkyUCSP4FWXLflTigLEBEVJSaXUUXWTO6Y5gdJM8gpAWqD5LXD5IQgFBDdh098VzG3GRNOofS/hKgMspVn5MOitebGkoaCBB7uaK+trPvfaI+nTK4bulDBOxVDlBKNM4MVAA9KSbo3dUxvqqupTgspW5eQS62T7DNpQWB37vGk1CedCRMqzXCy7m/U8TKoaEH5ULD/hfPwumBWOpZ3FX1xss6KY4SqucoshrfRdlqGdCjsP5XkiwA0E7OKqHXCgm8XEipt0T79ClZ9Bxk43N6R4Z5p6oJNAVljVLfmzvPzKgLCmvXwJr36NnzNAReUSPH7Ayn/Uh1KCVT7HJf6UyLIFt9IAWcOW1Wq7UUdlBII6Gqb4Ez/6BgUoaYwL7ag621uvg//UK/gowRyfQYBzlg+Fa7CfN837LagR2CifLOrWBJNrtlDQ6uNrjX5JXoRXOcJE39BXPJrjJZn8OA7HKLL/scRxd/vSktLF/+WjTOWdiMRdeR2Wv/lnXpAtfOH0Iif4ufV26WPgcjUceHMcZE24GH+54Gw44K440w56AQPeEEzSUSTBGXiFjIVvE0/1LWlOSheT/ZU0TyWf/JlVQRv3t/nAnGEZQ99jEgP9r/LiFGsjj3lkS6TizHc5QYAfok0xdWENv1AAJZmX7ZJy8AnwMi/vyJAmbBzX6AdwT541fHCGh7OyCtd0i7U27ycukl9Oz/ZafjsChHgCoomus0+2O7q6NSGrDS2SPXwfgRrbxOM1KXNaNgs/wTAsGVxZ+sRNI1hVnkklo0xGZzyZaZyhZ3u4NvDE2yfj1p17UkS06JifjXNvnYynHn8sXv7EJ2Nc8WvLG3H3zqQUySUrG2Pj12NgcMB0uHD++7FzZ0ip2KUFwQFN1oOuxzhQgTEU7rgkqDNYGI/uGIq+/vZYX56NmVvj8cYr34sHjh6Oj3/yI1JWe2J+cSauXr8UtyfGY355Pibm7kX3cK/vTd41ukNT5WbsldL0iU++HLtGBmPH6LDgLksRPxgvfPxnYpeU8SEpVIuTU7FjqC8W56ejU0rFs8+/qHaOsiPhJx7jY+Pxg+//IO6OTcTSwpywXI+dO0bixRdfiD27d0keRHz65z4ZXQOdce7CiZiYuK2xs2IyLizNS3ZtxL6DO+PwUSlc+/fF4f174sMfeS4eeORofOrnPhxHHz4YXOk3Asznn4+eDo6Otsaxxw7HSx9/Lp569sn4pb/3i3HswaPuQ/Oi6MZjf46ztcryVDvHX0VTMxl8rvyyDbdQG5N5zBOyyQTvw6qBOdbuk/bjbHa8YdgojhjLE1nLKWym2jAu2iWX94rmI1o4dWrRywZRV3dNSjI064re3qE4sld0FsN1SV/ipcOD+3ZLMe+SfqG6xFvU1NPfGwe1IDt4+AHxxR7pVl3R1y0le3R/HDnwcAz37Y6u1v7o6xmM3bv3SNEesdLc3T2oeaE3BqWADw4MR4eU+P7B/hjq64m9o4Piu8Ho7+7TIqlLukuPcBvw2OWoHR+96deY6NdijPo7QFD6XJv4Q0mCzfG0pEtFhoZH1nK1ySoy8/p/ZYivrPtGqfyv9z9+8ul/kRUrmgc2g3eNFjQ+VoyDRErw8vCy5pM2NlKsD0kuVuAxW3AprrFJf84FztrklnzFNPt/csN2WbMh/CN3shenxyq/mg8SDBbc9ZaYWFyM3/vCl2JuZkaa8hr7XxpiEEt5RSVPSBK8qWDRgEaD6kYRuRuYCalcMYFkGD+ER+Aj3Ly7wgRCOjA1oWLKRIdxmSZbTIHViMlyjhfcLfldP/hnGXYNPMlrsueoQN/AgJRuFIHGGdsKZRv829sgjy2xngKJLNXxAwZ+uS7hvxx47GR31moeuElXcAUvlC92tVP5UrT6QJMxu8HyW9lE8fbRjDTZ3oZSmG76MTBgXZGBc22KS3oyaVHQkmETf0zdr/4pu5HZQhYd6TbyZ73EwiM8DvctIvoZ/+oIQGKv0j4kbeqoRJpGvfpHgvDzIgNlgra6nPjE7QSvKp+saVG5RODASrkTmHZFkx/leDSbdBd9NXuRRpUsMEgvVzYWvAy/+m0xWZXLd3DshAotshW52einAon6OMPfIZz6enoktCWw2c3E7e2NUQn1wYF++SXYhRfkVq/IlbKsciieokYluERjXFljJaKBn9uiclwDiR+TNJGrNpV7wV3Y+Gd/0ZeZCX/G1Sugj3EVZtKlAvo/BSowCyjlgodYqK0BTwlSQtwQOtX5CSqP+tELJ6yhYKhXjv7RZpQIrplivBANH5jfnNfZGh4hkVDqqZWbpvBHRtc974G1BX75j0eRrqaekbyN/Ch6XvxWNEcmtInP2rWIslxUm6E759DhuU5NyF3igQ71fb8WWMuzizEzOeMdZF5KYscMU8dbtSBT89iYFGPR2GMaq7aDi02FXsM0jVGy+idDWGWR9bfe5SMYF3ybBguSdSnSLJAW5hdjeEiKwrFDcfyBR90oxnD96FVlAexwEsgxuFVNdeMQZfE4L9hR34YWhksxdmcs9h04EI88+HB0bqrP1yI++onPSHk8Eotz8zE8OCTFdzh2SaEZPbjbTzgOH3s49h44GMMjnbF/z54YHdmnsVjzVyxFLnM19ZXdbPDE+BiEIkaGB1Wm3+3s11jkPY6nX3gqhnb1q+9arFx19XfF0MiIxueIxm0t9u7bGTt2jsRwv8aw+vDog0dil5Ta9o5NKe0oOD1SWp+IHbt2uY93SQnvH+6PQ8cORq1bitK+/bFTShdjNBU+4SZnh5T2Z55+Op79wFPx0CPHo6evSzB2xIED++OBR4/Gjj2j6v+N2L1rOJ58/JHo16K8RXKmb2Awjh1/OB559Mk4fvzR6O0ZlcKCsjUY+0WbAdGNpyrttS4pcuC+y8oZSk1HrS36pbyNqG09vXljEVLa3QOxZOvjWz8vzgiXfpZp+O5jKrrz/0fm+2GmKv+/xjTjWgYK/z0mMFWypRN/lZzBFPmUbZYV3yhWY5lxRQ79sydlm5+4msHhPJ44yYf8RijTzwBxOsliUOUnJ2BSDkL7dvMr2ShHPBaJ4I0BQsgalW1YgSrwqUJ5/JTXcTn/kYbOZcAs2Mmq/iR+C41+iLlfPsfJBa8qop4PGpoeqnuelzxPnIzbd24rv9qEHJNuo2Tl2dS4Hoznn3suhsSryMps04/Gqegrpb5i0k9chjG1rp73vZO9vXbe8Rj41//6X/+zf/Wv/tX/sEfCZovRSmHi+ml7KQhiDG6jooF2aWo8/tN/9X+O8XdvR5cGZ5sGLgjCT3QmiiGIgxQMZeVcDUz+SgFeGkvDIWqZ4AshCDKRo2SsrCxbQJo1nZZMnYyTnYPdbramlfQkZlHqm43bl940ClAWBYCjGkyAwztH/ahsRROKJy4xYcLPujClzmb4XiTITcUMo1BBqclQpuDN28m8dNmttudjchhd+PDoRPA6NMHWlUrAWaGEhrkAyVGXNGX3w9VpIgd+7kDnrp+VJuVbFp3zpTDVrXSOpTQGG/Vic3cUU/qMSkse74I5hn/6rz9gG8GMNE4trTXnJVBWysAgvatDyoZEhMaVP+dKqkAbBNYTjTyFzm4fO57y92iSUozh0H7aI83N5S24KGm0jUzDkVusmyUPSgQ08AvAcoFvHPW3rPqWOPIhkIsLK1oI8qJpKjrkM674G540KtsIyNBH9CtfUnVuAVR5cqSStRQDA91SCHZHT3d39HR2+Vwu1xr1abKrCS8mPeIQuG2a6POFSniDj/hwhpcFGbhRV9KACqg6b/cQW5CutpGD/6aDEmivF7kdggkPVvxAunPKkzudWdbAMA4IBkqdDenZL6KiyqH4CRulIxu8IACosnuMMDnL+GmGMi4uLlnZpL1IWvOO8vuoheAtLS2If+dj3+490St6gGe2GRjJI1tNtauuanxlIn0gAwrFkMbYSMWGv6RVGvmJxyfXPv1z+UKLyuS4AQBlMg78Uk4qWpYx3Kn+7ZBS5UWd6uXu2umpqah11vzIub9/OPp6h2LfvsMxe+9eXLtyWUqYFLodwxrWNfePP63MhKM6Oth9VL9JZPuJxDr9aASK3AKTCjcb2lqNFYY4A6VKQrbwdIld9Ve/9eX4g//wu7G0uKx8NKDDiu/i3GwcPDQcL//sp+LjP/v3pZSqffQf/V71px17G7RMWm2lGYnmM9VXrnskHVT9NEXzAjetWAapDnG72tkVG+L5lY0VjZtpP+Vjx93X0UqhbREP+amfZMra2pI/Ud/fM+R+2FjP+dLLQZWDH+q4iiCwCHhwPpvIJS3AOS7TjqziYzDEy2EDYqVl3S9ocTdZd2eHZO+m5UUnC3jwV0bWlPSFWmf4jIflFSms6iz41k9lNA6YU300UAhw2Md0kkMPe+GvsqBo/FSGNIaEnzox/QqfLnYnIZPmaSz0yjmZMYA1QBtvOsnPGDS8Ko7G8Z+3bKy++Yk2tMh+AQcMfv8XfFzO5VsBrOdQVQ3vewzF/CKcymA9bg3rb840Q0/832vIA4+7Q6pMxlVukVsOQFcSFdBM6bbzZJYne+YRGNj0hAtSl6FvgeWrH3E3xYvwNQARDkqkCl8bi8P/ivZ0lqHx0jOjZCP5lg2JTV7SJ6s6t7wnBa6exxzK8e4xTwXgZXoDV3/OS9gBVVXN7fjlsdyjgvdl6Fd4tGI4G6BihBd1yVy7ejX+/b/9X+KtU6dUPQsL9ASVY/Gn+W2fFqn/4p//yzh8+AHLL94HcD9UpuAGegXX1C0hLWMnaYFLHKapuBacO+LI0cerUJrFxcX4+te/fuezn/3spxS8KTsvi+AwhOYW/WRGNTfVmUZYbLRKgMjb16HJXQpgTQqIX2ZACFfYmvCyCAsU4Yxk4CPAYZgGQZynKVwaz+TKDRVcIVTTihohxGNRFAeYxqtn2AReU96y+irli7UCWsHFbj12QZOAorzKkzbxcLyEG9fCcQYWQcxVYlx5s7ywWD1aZ+Kh47IDS/uK2eJncClMvbjZLe811IuBnrxMxKNzl1E8aUwc4jEzaq3WnjuiGkzoHp5Q5W9tS8WVYm0oR8RXZXhDn7NNPNIVX9plwHsi8oCTHwGgeF8Mr77N1SsokLeBeLa7DLTC1KnwMlgAnSBUuQa/7592v8qvEtmDalcBK+vdSuIhg/ypAFX9Q1ge6F5omzgk7cGF89Ery3ydjBtmmAhRvjVZQI+qHdRL26mDMBVbmLve5BMepXV71zgV7ORT6Agf0heCIyC5ww0vqUWVILMlbOAp4Oo3ONhWeap4HxPhJgMRiyL5dEWucjF+2jiDLTzgw97ebind7GrnkSWuTysTc5cm9JoWvSjW8LjpxQARIHaU1Ep62v9TxAsLK+M5BoshxXU7Tnyi1Q6LOeeA7hXtSUub+Yhv/DD6b0DyqX66Ep4izfWDk8J+IUaWWzL4mefUX6aBLDhyqwZPc5oipYCJdvLSLl9TqKIMs5yABNt4VnAKTW2rPssWNcU7WDcZLrkKTfAC25GKxcA38AJ8QH7ndJ6UD9ikidPNeJSrSsuBI+Bfnz9XmZLsF5Bl/Va/cjmef6KPaSclyvxodksczZP0KQOwwpXahZHyQBuM8ihz0gK32OTNdJ0trWFSJ8qCopTsozkoCGRRGFmjUaZ+4p7qpnpVtk6bAq9ybB0v2xzneFz+ZRqGOHixpoVIN4sSKbns5LPTz1vh0LpdmXq0WOnq5j54hRknQrumBWpbTcqhSNDawjsNQ+K7vHIQvNkpFKaus16jHA9dNca3H2R3qD1avLIBIJr7xh+IIFrwbknbRk3DWX6V4RsFPKnhRgrmAPOrXB+tcF3MZ1rAKz98Dp+gqIuwfgrJS4V+yiU8k8dQvIWA+gHFSjOElH+OVHHLQvYxCjI71sgyzvVq+absahu3kkgWsokGEaC5b26Q7PDHjCwZSaK86Ow6wRGZp3ytHB0QLLVdUSqffZr9kz8wYJz76QV0UzgNbiNfCW+3KiaHf4IhWhj+ffL9VK3qyIWA6lR4i63S3MZqEs1FGGWVv5RTMF21Xy4cRZ8l/lU7FOZoFS4EhH7UYXoZTsq/ZvhFOBi++pxFkaFTGUZ9Cc+bqsrk6sgPIRWo948dCoEdo1J8JiBmaVBVrBfgzoiTZS0H3Ckq50qxzcYlf2IL+HrYAUdURuliGrGyvNwDPyXcVuFwucmT1gc0JpY0x69pzGxsoMvlXNeA17BZH0mMHeb2bFOxNMlzpNqVeYnI0u/X0Gvvy+QEhWlUBzLsrqyrgX0dDF4GnSZ1KXoWNkqnnBUWYUzJhJNY54STDJeN3dqU7NRCjGQ0VoGpWHN5PzDIB1FRDBBKYk51TBIt4VgwlIAcYCFIUpgkoWGyKtnlqtz1/MYDq4EFbBQadjV9uXqxMqmcAQM8CszKn0Eb40O45FG4WEwpi3FRcT5w1qSwouRlmxg97Dq2R0+XJglNGjwa52w8V/Wxo8IkCumwZEdB6tDkhzKOy/qadWG78mm+kVhVn2jxsLq8ZIXeu9RCyY+ttSDhcTSTJEdSeKSaymb2UeJPWxJvXK58RMFLI3yEL7UisPMWCAlrWeKgr5Vq9SFva3d21Dw5ck6MydO7s6YFsHMwQae8+SQN+IAwdXJWmf7g6Qc7OWvrUrL9cQcmFE0wUorJ7gWI2u2vORKPMlLophVMrpZluYLQfAauFQ+RCaNy0Jc2g5u/ugnhmFngx2y1bc420IowdJDLxEkaYQFp8AHw8CvOCAmC+oIXHenL0eEBn7Xr0gKrU33TKRclQoWEv/KqjHfrhBz09SM2ugMFSQvk4nK2zQqtKqQ6VVuxJwTHA04Gq3YDC0wRdBLqPO1gonZGoORChgkg4xH69JHqEl2RDdALGlvJZ7JwfGVRjrCVv4WdQdM3LXWzwKiJDuy4+5iFcLLiLnhMPnyIpkOLcT4AgpJQznyWhb9a4/9pMSk3UGCS3plvu0FOQJMKTGZTdhepw2o2jTgmhpR5CtTBy1OF6wtU2ko5+VlYU87yT2Ef2YGUa/ANchB8s91WgjQWRDIZ6kWupR9ewIA/xqFEujgymT9zuDoHiiwqPImBb6mVjRuORMDLq1zfZX7iqJf4hA/U1Do1hrjSjaW8SqCUZ+X+ZYX8k1/wXUe9nspvW0UV7Kp4fnX5Dhz9+aiQLOOxlZt8FAm+LqZJms9c5EgjjkztsSF+ySMgcC1UqvgBIOJ9YEOH8hQD4/t8VQZe46mBZZfKWwn2laICLbrUVBt15SSu/rcslxHcvPazahx1oOEojOPW0S6LDLnwua3wdThlVRkXNIVTdOUKXQyQbbO44Oa4dEQ9TUq+4OVTUChVWcLgvgH+Gk9SZliwtyPfkL+mYgVHTi5cM0ztJltlIQcW/Ag7v6xNU3i71X+59KDKMbeKRtvz/DQtxpTDr/ZU4rthFY9Ft6MPUuku6RX/yF+35BNELO3wnF0Z6yj0pyuHN8SDIpA3WoTA/cZdyp6MTzyBrD7Vwqqx2QT/kpcMpR6QrMIVTQvYBnhlMCrCsSmNvJ7fZXHhEUzqdxY2WS/Fnf8ntzZ2Kb+1b9PIoyS+3NxR40V22q/xvapZRvmZudnx57peZpoVyUuPSWAkgDqsBsw09XaR14nARl+AjkYnDWnF/z5Mo6e3GStV9zEgQT2lk5ksrMDILq8uazJAcYExQEgNV3y5MQGTj4CzHFHk9ZUsEk45pDWQRayirGWhrMuDS8axlGVXRozjnWWVcYrK8MvdZjXP5XDkbqOQ050bfIWX2szjRiRb1kwnJUM1cEnHJRlMBBTndhm/Kp9MaXO2DYGZ+DdlqRuXBY7KJG2qiuRQdcblJMtjf3YqMYwZwNE2di472rkHWQLd5wl7qhcuMo6yvoFECqWVPGAAAP/0SURBVEdaKWKiPfRHgc08miTUOuB0oEwqnBMKSk1jcKWQ0RJH8Di739PTbRol3hLWVR3EgT/lalLIUzGjf7Jd0MWTI31PvCxPJnwMB2VRZXqlxHdWyjX0WFpecfuZ0Ihgd5q+s7JV0QWFm0UeL6N29dSir78regc4s9xtXPOoR+b3UwysiGm85fKSJDThvHNXlxYsFY+ar1Rt8oWwl58FV/aWGkQ/qW4UpbQmXabJEs6L+8Vj7rxqPJEmP2oo+fxTHQRNJwlt83A1+JdWln1PNHToMo5d6i/w5AaKXPiwAGLhVXjX9FXHWUEzUMGzzQnAleFmhRkuZ6HltYImlFTc+LuvaUdV0oZxJCEPr4Orx5WsB6Fglx8hywF+uIYpgckYpJx+isk6ShlVUuKp18qNU5WgdlrBMX8yOjMnT9S6tEATsdWkMo6TvoBOHJW3bpXs1pAOHPI0p6c1cDdaYeNF2BGuOXn8veUxJQ3r8SDXExe81xRmTFAC2Qbvwa9KNK08TlkloZxRB7SA71QHaNBV4KVK+Zd/xiFdeBP8y2KxxJPRNCHdcYqyKYHSNzLAF/8kL7CrzlM9UuEXUVgLuVzAacyucoXfkutVEyhGhxtm/uQFD36KS55wbD2ujr/K5UvPWb5ui0EuuO6EB4+lQsnoEn31Y3yjj3qRX9E7EWPcwR2Kk2s+xVKFXONG3RoTyacyhdYKUaZcH+YlpdtElqLAJo9mHVRHXuCprCsAjozrVhx4Kr95po5rRafmn8o1yKByIC08vAsJfKxTZIxeliEATGjvHc+Sv/q5RBVn+S8LbuDqR/hOauov/bk8fhtnaMRts8YLy09umfuKNdyqr6GXPAm1Sv+bsqrhvfjpl9y/9ee8WPLRn+7SDNet0nPHmy0J2oQCJ1mHbDWnVHkong2trDvSNkEljYqp47rFVFjV606/ZXFVljoyLuHa4NGf5zVlqC+2ZPlVDTPvU848rDzE56ZmQ3Y3YP9429znhY+y3xNfnsDkldCimdz2Vt41qjFChQsv66/HKnWr3u6eXstKFvj59C/hYIBvOstNZzsuonY1d2W9lQ5cNd1e+P99mvdfQrUlwRMxx9ARErDdta5YWV5QqhomBBNHhDhn3fJsLEVKJ5WJhgnDh/RVkttBIHCBTYE6wat4UrIr0xU3WEkixnkUb+EFPNGXBUDWXTFGZRvGqr06T8qlFSkRRlKEHV7O/vISIVcc5QSusoLTJilWjmdAD2+yCZLPCao+53MdYCM8FQ8NSCttw1/iMMa/8mMobwXO+UnNQQiuuIvzs6pwXXhKqZaCaaWYLhUN2W3tVH+gIHZ14a/5zX4YsKPGUZe0KKHsBqKYFYWTHdCOjhYfP9i9Z0fs2TUaw0MD0c9LVlLcaigCwkVZRXfwZWXZZgW2sxO4KK8oBsABt5oVXt625josdsPtV5zvv2ZHHTrTBuFgpV9lfD1ZT4/d7s5adHd3+poeFNv2TuUXjii8rG5rgtsj/Dp5e7s3293X3xMDQ7xUJEVL4V4pW7yU09/Xm4+SOWqg+tpQoGm3wnzxDMUMhQbFmrPOXJGHgu+7qNXhVsKtdLOLDv9mL7PjSo9zc4KvX8puq0z2HX3oIyz2yThONFRmdZts9jO/3HXEx0BKYCjbPJWAHr09fAyp249+uTGiFZx5ksHjcvk9KQNC/+AlCxx4SX7zUPUjLKhyyU+fSDGHuV1fLjgYnXzkiCceucMsWMLDmFYN4ZfCVnFqErZqlNMbuYijnGBIgPrlH3BDQZO1a41aOV0s8TZcdrsRqKqbHy/WWSjqx0dO2InPxYvaIl738SoeLEoY00/edZJruBXspKlgCwawkSrQOOMFR2WgQ7PVP1vvLMo4np9c5ASGSQ2TWatyDsMzyBncLFeUqEzXP7W1lANPzpzTfnZouIeaSBRNZNuq2sgHRMwDwUeX2FdeVRbakPUChhaWiV2gZBjF4ov15JOcQCAObilHWvIF+Br3Ch70yR00PmYCfM0B4kfGCRylijwGWjc7tCDciOmZeSisjGSmZmpTu+lnXMNVSXAFPlhUafVflQfjo2f1FMKUoaD+W44LD8kgN8l9Ka9dCQ3hKkYnQhhBF1nR04q3YEABUAUcTt0CW4nG0XGZycfdXE5Wefw0gXwAMv1ol8oah0wH14J/0qPyZ6bkrcrmokttMizaQL0crjZFLSGKhe1USnUkLoVmDdrR71Xfq7DnXPxKw67jVvV74VNZ79piBYF0H+eiPsKKx01aylMZ1ZjtkXXdlfseSz7yN8XZGJgsQRdvwMA05/9pWv1r+KvKoYHdJks4FydV3qrtpewW69wydQLhpjzLDUT6lbK4pBG3XoWzLFCAhdkK34xm17Klii+m+IvSSXXwPLIXGey18Jq4ggTSqrxlDLPZkrKDTcgcv2nQT7DQQ/HgKt5IPm3gh2kON+IbOGKAmnRN43GpsMDLL8Qk1tZXO6VA8wVVhSu55CNhLSvKxGUYLPh5qspRV0FUPUXO8mMkQa10t1rGpSD6iS8bfcVQznJ9K7p1k225v6Gu92Vy4oDgSWRA07EdrTXRty3mZ+bys5dNSnUxqUBCNOAkjNwxSb8ZwJ3pKNv65EpAJicmrQaZmKt4FPrmM4sokslIMLDySALAF9lTBlOcunFY9SN6pPtJMWyRctUq5ZR7iNtl2/yVwRpKoRipXdKYfPhr8rDjilCjTjNuhZv+6iYnqUZnkG6Fy3TJjjLDYFSutM9BXFkYng7PL7zRHvAAz+rYRqXcsrOJ8tUlRbtTSiKTX5cURhRxFEaU25oUVZRs7xhL6Sw7wcDhGqGOzlYpru0xNNQXIyP9MSilu6+7w2/G4/bK9kjprVV06lY8Vxn29kkxlbLbKcWW3dSaFG/w9aN91c0uu+/8lUUh5OYHFPTeXpRb4VIp/5T1okA45VGR1ujv7/Y9spx7xoJnn5RmFHDOftIXXJFkhZ+6VRYlsWa4gmHFX1ZuUZhzZ0kW2kNTpbVSt8qWl/qw7EJxLIHdYZ/nZBLfZOc8ByN9hHApu1Wl/5otvZ/Ks3hFY4meZ5rkuBEKk/kGWBU8r6zhY+VKwQuPwndqu/q1rztfgIUvvSBkMUD/0hY4hXYZFjbHnwWwfKkY0OQUMMscSVB+xop3CynEjiBw1CYLOwtTnlwJJ+FjvMEZvsZSRi51rUkGcESHdlIvSXbtxzJG0xbc0mIyf2IKHZY1xiVX2LlQfq70W+ElNS3qcZflLizPx+z8XMwuzsT8wmIsLi7HwuKCz+DXJyq0KEBijEPWSf2e7NwjW/Goe+umKqP/iR0m49KUCppNSW+2GPqo8lZxoISFLmWDQLps7lSvaUJUGWSl42kXHAT+Vg/FizTBsqxhnLdyG/jRT0Cr+hX5SJo1Q/FBtdBxeMsxpgbkxAEfcSw8seL9VfX7ilT9pbVYXtLEt8FNCjRMqKkdeOpQQAk4cv1ym8MZl/FbbYl3pnq8yjqqCtOOytjPn/vexMkEGfAvNuE5Mv0V/HzaA2cUv2glS9gtcRxZMz81U6c/TKIo5Xba1rro98TRcbhVPv2r8hCX8a6bX5WWv6otjJ2qHLZ57vlhFmNX/xowkzLZVrn2/xDLz37ldbiKNxz9FFGsE4tpit9inZg0ybhGO5zouLT5T7nreX/61vWlk/5iS/vvZ/kpk8tXpl6usuRqjk8jnmcwwEf0tBKKPMwfcRW3qZ7km/e2nTjS7mcxmUdQNMbW2NxzHcTnmEESgMa6ZOvy4mJVgCdnFT5y0c+s31RyG+M5xnU06ip48ium0KbZ6n8V/15LGn8JGZGmOVBzOEdCFiVf1lQvHz/iCb4EZdTkMvcxv4JvkRUFA0F1uIq2vEhL+1OCFRpkuPJTuMLzr2NSO2gYwr7C74UXXvgUX4jaajZjcWa88qnyqgP5cUZrbn45/uiLX4rJqWl1gJB0Y3lMlnmLstKMLF5bdXw2M7uFOJghFQtM1dQqaEGnQIGFizIin8ulsss5PAk6KUbAhxmUIj8Mk/gpMmukjDqKOJREdl6902vFWn52S2U7UeTaUdo4i4ayzcs0UujU+dx2ssKWjsGSqkrw81MY2NjCnJikYbogZVwcQSptwzqQBpCi4c6do1J8h2Ogv8c3SvByGzu03V3deT3Vrl2K7zVclOxh9SVXu6H4+qU9Kbhc91ZcrnHq76W/89O6/f1cASdlW8oyL0HyxcCdI0MxNNgffb09MSi3V3X1dvb4S2K91K387JIP9A+oXI8Va2ifyjVKNsogSqAUVbnE9fX2uXkozFbA2cEWfvlCGwsG8qLUStlVnuSh3FHmCQNtAy47/qRZMVcrOsintrNzhULMR4Pc3+ITT+TmtRQOWVb8pGT80NeLDXAQrsC0oq9BjAIBTnRR7hh0aEC2SQGEs9QUASEvivbcHLeyKJ4B7z6lr5MXME7Tjz5P5RoeJZR4wtO+DYBzpRQXji7LolH17BwdjgeP7RMNa76v1kdFvFDKYz6JK3vQICYaQxNwlwtARTkfMOcXluL23btqb1csz6/EyuJGzMudmluKmflVCd5WCea2WODGFAnh+XkptYsrvkvbt8+oHRzbmZ2frZTb+ViUopu0SrxNf+MiWnsM5BiuooynqUBHkEdpTAZr6yui5VTMzkzF/PRizN6bV/1LcWf8npXosbExyZypmLo7FeN37sbMxEzMTi3G9KRwEQ4Dg32+0rBHiz3qVI8bJ4wnDxQv44gDzzibcxKuUHyvoYycLekuR1KWzXoa7Ww2TqtgZKniJCXSp3T1F5a+YxygbK8s5d3GPJHhRb5W8RzjcG5yKu7evumx0dXTHy3iCepJ2ZN8hwtvAK98/phjcgXDlMUNk6jrHy6OIvg5Fr8n4JaYHJuIsydPxML8TKxwxaAmQz9JkLLN07QjRw/Eo489rvyM0VyMghftcB1NNCpkwC2LwmZrU6XX46owhmkDHBlXTrCV2VIg6/5RhlJFiWQcJ6TS+ubyJabubfir8HZTosmXfFIZeT0E5KXG5uLEJc23A24qL7M11DAuV2xV3v/5R6FSsHJLru0Ws8UvnnFx/atP2cQUeJVxun31TO8x4Jj9JkN+FUJ+uFyJ/xsyBTp1bamJCFni6Bu7lcXgOov5Ofk1++i9xm1RhmxXxUMmWpVf5ZgZMrwdBpkbpoRcowMlJvsDuOCLyVtw0D8UJ/nLeWaSmDN4esETyprm2JsX3omrly/5Okk2rJD3PH1aX16MqXsTwYvCfvdFqDGGmbPZ3GPZqdFqlIHbjHnhb8pUXpskUc57xeDNspZ+xFhO8O4Rt/G8+tobcX3sjtb9mseVvL62GavLGzHYOxh8POmZZ56NEe6eF529gWZYFU6lPmowYbKmRp+RT6miT2kfsjKRZnNTus/wTpcpZk04Xb169a/3MZr7MoniiM1OTesYgbSiYrEQmqwrZVpZUjFK4qP4Ep9NSmMCOwixswx5clLAIoyxnC9lh0XpNKElFQTgkp+dKG7DWPPtEdTDThArtnyMAW4oA+BnyCJyeVTJjhFKD/eV+swuRyzYga21eUe7u6vdO7iDvV0xwleZBmT7e2NkQAoqCq6YrL9Tig4vFAo4TUr6gWhamph4YlG8kmbJYOTlf7r4cvcNfOlw4qV0qF0oZjB1BwqwBgGP7vgwDm+fQw44b2Z+PqbnZmNZShol2KNbFYwWKWDcfUpGJtk+KR/eba51xUDfUAxKwe6WktzSVhMYKeTt3d4F79FE3iGmhg4+ytHVG4N9fJ1qMAZRyFGyUfb7RIthKTWDA1LIB3xem13oclyEFwjx83SAx50rK4sxOXFPCtSsP25CX/ES7crKEhQQHnkMiKsGfTMIO2QoBmpRrqihiwageAMe4ViPgMBoFiikoTij/LcjDKR0ZG/oJ1rlskz8qnq8y692+2iQeAu8a+281Iny3yWe6BHda6IvSneXbC4EUMihETd4QJvO7l6/qAnc3AVwb7peXHCyIc2Tk/qi+sGL9DW9rhbKr97z0w5c8sM0KN9aDWtRMtCPUi0IPDZzO3MnMRcn+BVPX4vHGE9MAn4MjFUcdzAjSKYmpmP8xp24ff12jN+bjbv35qS8zsTtsakYG5+Je+OKG5uOsTuTcfvmuOLG49KVy3H52qW4duua3UuyV6/fiGs3bsapk2fi0sV3jC90SP7N9if/OyiT449lj+OEV90IP7qSWx5YxMzOrUiZnonp2bmYlAI9PTUvHOGd+ZibXor5GV6+Fq+sitdFrzUV9kuxKo/QKLuk3uFI8B5/lk/GgomCwcuLhNCKwUS+JpxktoZVrgo2C+o0hBrp7zWiBmXUP/U8KlvK21E8kyPyyQmysDW3EbCjT0H6HbqxGFvbXIU91e9qN3EGBnDom5VQZ8pW/DkaSDf2yMM6MrgN/AFV+DmRUJqtcoGCVrd84j1PY3BUhwKqS4ntbdxcxGJRcZrIN9o8At1G8wbgssVZESarzzzbLCZbkMatSJTqpoBJQ+5mS8YtGdJUMAynGiN4TTP7y8/J2XbaKVMvJ+MylS2m+D2+VcZj3AAUKQsU74rrl9FwYT3ZFpNjiVC2JfmnSgVPIdbow+2mOT7z5WZE1Sb9ZxRw/DGPvWVc2lKj0kgHAoXsVzpoNRs3omEZ5blrmM9cCibF9QMTBWhetl912Q9seUyhvxlToG+3RkKWdtLuKmhjWlR0K3F2XRBTYuUzoYppHvcVRXmiVAigcoXidev8WbZYtvGweXFA5nRpMvpP+fSH6xeNNTb9hVINlk7Na7euXIlTr38/Zu6NKV3zq+bj2YmxeOMvvhxvfeMvNS8rfnMluqX/1DaW4/KpN+P173wjFmcnJV8EdZOjI1zRuRALSwvo4XX52sCjsjbCj0HTZDKZtgl/5qeSV66v6CNd+PvJrPy84MuctbzC6IEOWhigc0m3WF5Zl7K9JqUbbUfWsJMqyU8Ju/hNn4ypu8Tlr4ohifxY99X7NwV6MVyF4Huy/8W/+Bf/w759+xqNxoiKE++eSsSraE+YctdEjRt3bsc/+2/+u7imSbhTyiofZgE5zuhRgLyFoIZLWSY/wfNHRUpcgjYDF3+imsIJ8YSChRJBR0PQNR5/SMF2hfpzHQjJym8Icnm07TOmKO36+QYGmRXuilW2PbtHpTyyEyielEKYilq208JBuLKHneXZJRTjcmvF6nqMz0zE+PSUcAEjlCraW9pBWAqj8MnH4ygATHzZwoKj6ZlRcvPNeO/QE684yvoWkR6UVxhLEysvlgqHri6OREg5Fl3Y6WvXIkE6lgrll9ZQBmnOwtJS9EppZo5mV3tVtJvjpaQ1jl+IpmJS2pM3erTGJz/xvCbM2bh86Z1YFhOvqd3cPdshhu9WfUJBSg13RK/H8saiBejKIvdDS1kRrblAvlOrZHDl3CY7ruRBeeJ85NzsvBXsPn9+VpOz2kInrq1tRJ9313OBgsvLXvDA+uay2oKQUd1qDwovu9oMqfXVZfPc2obyCs56y4po0RKHDx+LhYW1OHHmpPpnRXCUl3NoKoOya0VZcNixsmIq3uDYDX0D7UrdKPw8vcgdvzXRZMW774s+miA+Ujl28G7enlBY8NVf3MiiXqajaYj70080HMXgRkmS2iHYGPDmKq4WKU6MEZ8lFaZ+HC9arq+0xlNPPBw/86HHxQ+iZ4sWQWoz/JwLUk2QKNiyeTuMaAczIORkoTvjjl1Q7tVm8TK3ID5rgy/oA/omn0IhUDdEb26UARc+wNTWIcVXix4WtCijdBl829LKk4WuuHzunBTf2Xjs8cdFD9FAdfmFXeEG1Qrf++gAbRZOjsclCn6Xh2Nn8FCrFrtr6lcWE1wMwzVNswtLHqfsxrZrQdjS0iG8V5RfvCYX2J1KF0vHrh3DMTTQJT7galG4BkuF9IFoosp9PKLqC+qnX8DBMqfCNw19IwdZ435jMSSI0FamvgsnkzHQz41yqJicABIP6mlONk+QBN00Xmo1rqXLhSQbFQsL82TyU6vBkREtbvNrb5N3bsbEnesaY13RN7Iz2lkYwhfqO5oJ7uw8+bGqlHH34QrHOUpbUjZhaDdlsi/StSySqeOqMLyuzo3zJ16L3/vN/yXG707FyrKSNBGWzY7RXf3xzEsfiF/61f9UY6Fbk7HoUbU9aZQm64H34NGS0pzjPkbJeWSpClcmaVr1oyPKP3pYZaq2ZD83+rjkT3D8z/hMz3BdhgNLLmeZzQ4yVjZlnRO4BKo0lxVerlkZmnEu9adRgtvfHJemka+RnlH6pzLg5Igt8JoM2eSAL24xzt0cp/Js0HihYVxkq0TKkt96odzsySouvSoOz1d+/cpciuFJJBLNMcrjJCz5kT0MS9JsmvoWXHAy9FMzVAtHYoyyKsClfRnRZEgTbQrfOMr0yXgyVMEt6Zb3xrwArDIpDDWIZcylSfjeBkqQNsw5Dipc77/NlOXOq0iflRfBWJi3qwFrmlsvS6E+cORgdPRIBkp2dir/n/z+78U3vvzn8eyLz8Tf+Uf/2DLk21/50/jS7/6W5esjL3wgXvrIB+Pxow/FG99+Nf7kC1+M2db1+Nlf/Gx8+GMfl4xpi1vv3oivf/VbMXxwX3z8E5/wTjhLLuQ9fcYGAcgW+mCamiODL2OasrgMsbzoyLEry33N2WN3x+J/+n/9Rnzne29Ktm1Gp+qrqRwbCJopYtfuHfHf/bf/bRw7elyRmgPZZDHdBRKeA6jmC9dJNPhhoB8kBImqb40Tc498vIMkSRy9A6Nx8NhjlKgb7sn+xje+cefnf/7n73tPNjN/syFcPy7CkYFm4lBmeX5CDVbFzG7FKCz9LO5NTcRXvvI1K2ycafVHUFRNQtjKkMQ5pLiMzo7AmwyccVkCQz5ClFUiOFT5SfMOuahWX8WL0UhHkCLo8RuG/jPpuA1EicZ0Ah944dH8yMhA7Bjs8xnsLk1EPC7xEQQrLnxEgB3MfCTf3tGteE3uTmuL+eXFmF9YqK6UAQ8pPFU7WG16IIAf+BMLmsaLgKyQo43ZTtokzaVKJjPe0jbufF6R0roiBW9Vk6TDS3xsYV0KK/F8Fns1Fub59PVGzM4vxoSUHtwFDbqlpXUpVYsxM7sQ84vLMTu7qLDiF9kBn5GSPielmN3kjfjIyy9ER23dbat190WfGK2vn6MnXZrgd4jxBq3c92thBb1qUvi4yrFHCs3QQF+MDPTHSG9nDPOZ1r6h4HOyHVpJ98vt6+2P4ZFR0xMleUR+dol3jO70kRPObPN5ZOCzOz4wMOyVbHdvT/T0D8ZAb5+Yv8VHY/o4/iKtkPw+793DDvugB8qqNLPjxx9QP7fF6ydOxLQGxuzsqtoKDeSfWYxl0Y0PUcwpblWrYmi4qDBHgLg1h8drS6Lx3Py8d9o5ikD65PSMFIsJLTY2RKPlWFxajal58YGUNv8YK+o2hA6WfrRrSygN/V4mb3OAXYWJw+rna7o0A7HQ40M0I6NqoxZc7dwu4oUACwIecbHAUr0CxNigMhYNHreu03sg3vkeGh5wH6xvdEhxXYiJyXtqw7zq16JJbeTKw7lVLSA2V7WYWonxe7djamZK+lWrlPPNmJlejKlJtXe1xcJtaGjYdYgc0T8wEB1MArRacY324lbjV8Tg57tiZdzSahyQnfHVKzj9o8Px7tXrcfLN03Hj1p24evNOXHv3ely5djWuXX83rsu9evVCXL95Od69fjVuXb8ei9MTcWjfLvFBT3T1aqxqLCceOTapw5XIgFuxGO/aelLL8VgMYXLU+xIYTSZlTbYpc2QVzfCb62mYCo6j5Scovxdpwpf8+eiSOtfzqUmXlG+UZi0QBwcHteCcj8X5KY0DjadujQcWni4LTIqKP0QDYHH8yufQq0mI1NKW4jZQLPF2jIOt4jOuLSYnbsbZU2/5CQNPE+j11TXJJ8lVnrrt2rc/Hnr0GcnMLo/ZbD8Y4dQB2nGo4lXonBHvtS4GArLkQyGsp9nhv4yzgGjFU8QrnKkFF/nk8ivNxJBCWVwUm+SHhOE4yiiqpKNkm5OtZFZ1gJ/9tEcxjsSlLpfMdlZ+O1Vou3F9wKiMwCbsElXq/CHG+CdqBJpsU0D+plDdA1y3W37GaQnzV/KW/sJvPI0YNr1ejOKhvqrOzJFwWbQ4zmXlk1vSXVT+n5ahpveYqgLzE56s3NZNqUxzPzS7PywPBm+JS3+G7ZGh6Y0yWCKIz/4oT/qVI5NxbBWvscxVlV4aaaGyKv5r0SL67tXb8c3PfyPmpu5FTx/3x3fE0sJUvPrKX8TlU6djafpe7N2zQ3rPYLz69W/FuTPnVH417t0ei4nbd+LdS1fim1/7VtzV4nlR8p8bPZ559NFYW5iJ73396/Gdr74SHZJDz770ktDRgl7/16Sb8OSZuRc52mhTjo1sXqFBug2jcE4FaVSep7nMfQsLS3HixJm4fXNM8SwieGgmaSJdrb27TfpJxId/5sMxNDhal3uGXxEKGlpHlOsqiahoi6nnl+xBjpd8JW+ts0c6z3u/+Pijjou8byV7aS7PZEOpOkKy7CrOSYH7zjdeDV76LIsFZxXCJV9RzrdCzcwMWji7YiczObzjZa1XHOwPq8NEbDbl2juYMNjdY4eMRwac99XEI+Uuz/Vyppi7g2tK58hH3h/NXdJ5s4VUFXWEzxOpt7g1Y+/e3VIM+30+mHPBvpVDMK1UKz8KHIpfO8cIKF/tFrZp4mJFMzMzp0llnetr3SbwUqvrDc420sKUclaezIRkV9i23j8qBhEqH7AyY+KtyZfbUDgf7hcDwYkPA2jV53upFccEjXIFGfnMcYozVr6yrR3pygKv9FMrbZflJhHs448d9w7txUs34/b4QtydlKI+typldCWm/BnnuZienIrJyZm4p4E4O7EUCzOyUthWtQjYkEI/M7UiRbUjJqeW/Nh/VWw4rwUAO6goCRNT08YN4dDX12/GtSKhfkqqcY+32qD8nPf0ylaN4liHMFd/1MRzWlQpD7uVc0tLsaLyberDZRZgAjMkRXJa/XPl6rtSkjcER4qzlCiOFWB4PMUj+JwEoVmbH1eZZFSmPxQGFmR+0XZtXUpnCjOO63C1oIioolx7iLIr+kNXmFUw6VuMx4J9abLP0xbjbjaPwAukgZL6SqDgHb46OTQ8GLt37vBCpVPtZ9XOYjCPi3AcR/QQvt4dETyfyYaHPMaSl/xCqMbDsuj+Z1/+y/iTP/tyvPr9V+PNN34QF86dixMnT/nrWq+/cTLeeONEvP76G/Gdv3otTp46H6+/diK+r7jX3n473nz7VJyRcH7xhee9+z81PalF25yPGfHxDNdb8a/bmQ00HUwPpdF6rMe8fNCOG3/KNYX09NnTl+L1V0/Ejdt3Y+zevbgne2vsdty4cytuj92I8ckxLfbvehEweW/SL4g+9ugRKftaqPV2e6ccUznqp6w/EXHFeGTZhYXvZK2EksYOK6mkU1D/3W9lvGb7DC9b4tg0+Ldb5XKdgkGgES0DfNGgaj+yh8UT71BwhIovfrL479Lkxm093Jner0UoO9ML01OMCE2oHPuCD3JiATiOffrnR7AiAGOuYFt4sIkVqzY24rGFZDTdzW/TYkv0PvnmSSnZs1qYrviJ4eyc5KEU7V7Rf8+e/fHY088HL8nTttx9kxEgdt9KncDNPsFXhYul7irS84O8VbFsg8o4HxEu35wj04krj7Ttt6uw2lGlOiZN4kX7HVvVT55SV7NxWP9cjRuUOfBBZXAmMWObU+WXA0VctMpQ8m03BadSFuM6K/PDyhl/ytqbHurKcFr+We5hjOt2wJR06TTQBhj6V/DGmD5YZSS6hJ3WDLMyxBQ+y7wZiVsP/5QNrFtGL6bQolRVr7Ly1OObkGn2bzfZnGxTti3bUdrZbMxj94FVzyqXuQ7a8TM2yp+SU9y1qfl2aTombt6KWq1PiqfkneaoG2eux/e++EpcvPh63Lp1OeZmJ+LS+VNx9uSb0SalmXdVZqRoj12/FDN37jDJad7v8ubNytJy3FHc8tpy9A1wJXB7rEv2rC9J1/vaN+PU90/H4pzm6b6hePnTPy8dqjsmrk/E66+8EVcvX44HH3/Q8w/N8samMLUoYiVKW9xe7FZDqywdKprAbcjCpaXVeOP1t+OOlP9V6QH+0qrJwDtU/bFzpD8+9MJLMdA/qhLI62rcGkZSymE8suZjRxqI/lSv6mnuh4Zf82XX/xZK9uy4kXJ8lWRERUg+p/tdKdnTC4uxLCWAx7hKUrYGDBjJj02awdrQUuDmv1KtV2gmFiIKFYrdapGrVWHFEe+JCMUChUEKG0owLwGhYA+yA9bX57PBvAw4ODCozuDrVCgcbVqBtcfQTs4i8zEPddKOUZVDgdY0hXLO5GblRWFNWD42IAXUH/NgkqBuKYIoiijZ09PTUrjUdnNS7qajENJgDyzPSlL6NLF5Et+oFg7KYRoo3fmKZDJdYATayuOPHGblK5eePMnqCYs3gXmULvjUa8hKFiy7/JNhVQjNVIg/pXHmleM2UmyJUFqHYHP8gFsrnnjyQdG3TYrXeSmod6XUTMbU1JwWFPNeUU5Ksb59S4P03qyUHaXfmYmZuWUpPFMK34kJzvhOzMs/GTelHM3OiU4qu6iBOimF4PrNmzG/NC9Fe0IT9L1Y0GJtclL+mXtauM1Jcb8TU/dUbmoyJu7elfI0EXfvjEu5V1gT+927qlvx9ybuxeSscBm/rbrvxYSEyS3F37h9K2YEZ2Tn7phfXovrN25BFO9C+zGQaMiRCH9kR0IE3kDp41iIj16It6B9fgkrBz3l3aeyKD1c6cfjOS985GeRg1JE2c5OKYiKR4GnFGa7kLWiU2DLZDrjlHj6iG5BgRYeGgfAGhkZigcfeiD6unu12GJxVfGn6k5+aPANhv/u9wp3879w7e7riTXlef0Hb8eZsxdiVsoxLxQua0EzzQuMK0t+sjEl3r53d9LHfvh637KE8aIUqIVVLag4KqNFxqc/9UmNvT4tqtQv43diWDiCSuKQgjIxqdpfd/Kn1jqV/B47oi28xxMk+HlcvHf71l1Tpre/y0eM2mtSKHt78npHLxp4+qFxXuuO/bt3xtEj+/yiLi/sYNxrIio0zsez1FiZitYmuoPkY8wqYFlUmVKEseVoY12PzzEseqsNXlzww1/RoQ6plNVfUywAiDJvsVh2v9ry5KxVC9hF8xYvPvocvtL6+od4bCEle1YKY2v09A94LAO51G2xIsC+VUflkUHIA1etOkE724NJjHz8pR5XmWyGEukxeQRvYmw8Tr11ysfDOBLBAk7RfprI0429e/bFY88+q7bwXoRKuYEwB3UQk2ATMBS7j1ESqcVigLOFdvc10EBQ+Vdoix+3qX1WvpvCOGURRXSWaJgt47jyFjbJJP3LP/NsAqgyVCajEifrHpjtFd3HgNeW+otR1A8rTnxpd+FRB4vVP9OyHk7TXAv+5jAmYWIzxbyGR0Efq1NdHgsuXNFfv8S/KlPaIqdA+5s2pU+qmuubKiW8xf8+TXPbthvStlsqy8VwKVtMhZRsHrnBIg31Xw3QCPb4WVmajcsn345vfOHPoiO6ort3wE+Tb1+4Ge+8eSom59+NpYXpGL91I8Y153KMRCLAG1krq4tx+/q1WJYc56kwm4joPwxg9sY7OjmOJyVTsobvniDb373yrsb6iubFjliRnPnQhz8Z8+Mz8coffyO+/qff8Cbbi596QYtsPpDV4g0PPz91E3DZ4COQprnN2Ur+55xBCpthUzOzcfLEmZicmIhl4Q8wjgmucXvRWkfsGh2OD774vC9fEEChn/UBy3IfUS44JiN0T6dUaB79UaYTnXL4/SnZSOD3bRI/IUgHg7AsStqKKmNSnp6d8S4f52l4ax0kOFvJrlp+dW9NE/Wy8q/IzzENzqjl4OZuQ3asoUZ2b7GiBJ0ixcBdpSBniTlfvCQlgJ0TbvdY04TPVwo5OrG6vBqLC/Jz5lDc5F1KtZipnJfFOjs1effXorOvXRNzexw8vF+TcY8UJlXl9Hwcy73JPT09migGKwUqlV0UHr6m6Df5a1LchRftMXPwZwbISQTH4wccoJv++YVMNYQJb4Mz4dAUBVw2zzIWC6NQGHgo2LlASIUbP7jAsDnwyEPHMmDZ4WZXi3o7hC9Ks78GyPlYFEsxYU4iqXhn+/LsMeeJpWZmHvXV5uqC8JyJGo+khFN+BGYjFqGzFK5lcEYR6KrFOoNTOG12dMay3BXVtcpn3UXzTbnLa0sxPTclO+kBzsuOfAqa877zxK1I0ZOyNzMzrXrEKyuL6kuOJHBeW+3TKGkRfmtaza6xWy762arvN4SXv1ip8JqUd85/ct6cQxbtXb2xzOe32PmtcVyClwVRZFKBLS/Y5BMGWZXKPlTfksKApy9soSFPEARLbl/fgAZhd8aVBZqsFUvlp4gnHBsCdD/0h7fJkv3Lr+ShTHlSU+JUwBae3DE6knVpUcRikN1z3/OtfvSREYXhDd/OAh4qb34B94p3UEy5SeXA3t2yu+LYkUNx4MCB2L13Txw4fEjK0Z7YtWcodu8figPHdse+A7tidGd/7Ns3GgdVZo8UqKGePh8XAha8A991yXZ4F5v2Z1vdArXHCxkaVzVLVOCf8WqmAGft1BVqXy6gufFm7/7ROHRkT+w/uCd27x6NI8LxkUcejqMPHI8jR4/GgYOHYv++g7F374EY3LFDfKiFCQBVPzvjKDJW6mRBodlY+IIIPK++V8562IZ0a0JYYPBUDTrSV6It/WeXkUlmWRfNfi40cFzlxahE9ZNxPjuVIZx1QRleJl1ZlVTcyI+/UEVRYFCIkR2WLVSgyOQrstHenHSAVCrIhbVshipbGddZvFWaIoijWCbqH+NREdwAwJNGNkI6kK+93b57vk2TYI2jdcrNy1dW3Gmt6EQfV6iY/umtIipDqFhMtkdhVy362CXmRxu3ocqG1/CqqBwdW8OOE9wcO3VuqFsQsbvdEC8gzie3Gcb9jOsqgOSa3e4LuBhj+l5DXXJ+WFGDrYgNPh7/zZaxKVuqL/Z+xvMNNFeGokijBBJHHcU6Q4WUSuT8JZeixXgTi40jpZjmGf03aqijuZ7koaqPNR6Q9fj/Jozp9h5T0awKpTFn2KKUamTVeZAVgb8rgDwwot2xMBPx7rkb8aXf/lx88Tf+fXzjc/8x3vnB61qAt0f/yKDnBvppU/M139Ho6R2UXtQes9NrMTm5GvNLm7ECEaQjbDIfSp6TP784i0SUDBFd+Lpi79BA9O3ojcE93SG1Kf7yC5+L3/t3/3P84NtfjTUp8+hqC1LnYA3u326V3oduhk7jxSwvY1YGegA3A4RVRsGcO0hTG6UbcHSTWRnTr/m2q5PLCKoFgcz6euqGUkwEBo8sdSHrmUhwFevxVQz11eVfGpdUOcOqTOH192uqVm01s7Mo4/c3yG4qZlClgpwWpRhVeUWE844SL2fx2UsRlh1SXuJC4fY9t8qPUr62waNsPm+d5WEvd2MLR9jhGt6m4muRlFc9fhEQAS5CiVgoWr6bWn5ekhPoWOFc9Nys7FzMLy56VxRFe3Z2IWZn5nyLBeeY6WSueUNlX9WKiLt2OzpRUogRbPFW+RoiO2XcTsHjWV4U5IMq3ElcPruNgsY5xxUpg0tLi8ITAqWlX/IcLR0mHNX2ZFYGDcpTHnvw/ZNioFWsGJpdUXjCfGE4CGkYnoEmmLSbPpAtR0I4Y4lSV15sAmduEpEe7HPX7MzCud6Jl6vqZZOByw4sK1V2oKADV+N5Vat0v+DmfpECq36AEda0aFqjP8XQTNK0j0vceTFvc3NJNOYsvNXd+kRDXWvwRSuLsgVFapWrNQCMyBV5VgYVtyneQNmnvBdoqoN6sB6ayqfGCQ/5RSQWdAhubgjp7e6N3i6OCXWGusmLIs7EgxvHF3hJaUU4tnfzBILd3KrfhSR9g4ItDESqHKY+HiIf/QqXq0K1Q30ipL3QQRBgCj1VX/rJuRmLLATFi/RvviMAjIrb5ceqlEF4UoJWDhAWDupj1VblVbwUFuro6ctjT7CFj4mwcFI7UKo5nw1PogDCZz7WpDzUA0+m4g6tFSchzQp/aGAwdu3cHTtGdsbQ8HDs3LkrHj92PB47/kDs3bkz9u2RQr1nh+JHtBjlvvLeGB6UkBW9d/YN+RpB2rjIC66iA/jBH9kOWKQu9swLVSvl5PggQViJbtm3CHLywLa+YUSN7+pRvcJldOeOGBjk6sieGB4disHhAeEz4kXH6MhIDA8PxZ59u6NLSh436qwgp+BTwShHtExqaF2ILQuGxkVuKrakYcicfeY0u2CX7Sj3TaMs2xXNvTirDHCyzqpcVW+jTDGUKTDgbzDKMjaCyX3T0Ll8uIeXFtXT5sNVZCrjTmU24NGqbPKV+kId7ScsqpwxCRIFOq6tcSyxxTTiCq7OZhiA4apQrgKT/FqXTK9GCgpbT5f6AEwYu8hA0wGe50AWOEr+iH7Z6lJTc/1lvFBRRVch7129YmUaLXmvoUsR18VSAvqnccg+U8wJstShHwsm+xRfkuyRdY12My+GuLIoAlaxWTTzpGnEuLTGjCozvJL2w61qBKbzKqaUEc7NdSLrTLfKZm2JY0Y10tJW/6tywHAewpULLQ0psxNQXv0QTrTZYwxXPEh/U9YVVvnKT+kVJtV/gaL9dZP1/U3ZetuyNem6z/Fhk3JpGrE/3NJ8Wla1p6muLZZ0ZSg0UWTdeuxhlc8/eVMipHU2/WMMrUrOjt2+HSuaW6w/SFmO9t64N70a16/djosnT8QrX/tqXLl2LjZ716SX1XyjFnoD44gnn9IYbNd4mXxV9WkhzLFL8km5AgPPO+tsAlK1inKUFv3BH3HjuG6NneqFOPn61+L82VdjtX0qOkcilviuAbreylLceOdM/NU3vhIn3n4tVjUAvVgwASQH1Egs0yhD2yRyZWkcVKIvN+jg+x9aKKi9HYxLxSMmmdk6O5CLSwKJ/FMZwCuPxwI/8aInuuydNNBZlrmRcU6Ku8BzRGYpue8vF3+8AZf3ZSwg7VPT8VcTFgLeO9IKc7806oiarDaiEnG+NhVlv4SolCFNyF1SjHk7tLcroqd9LVrX5qXgqVNalmO5dTGkmsTixlJIBY61Vk0erVKOOzRRtMlVfoGwgsG1cD7m16E6hQeDel7KLi/qzS7Mx8TcTEzMcoSBx+BLsbC8HLNizHnOLyrMzRYoJzwG4UaNYSkbQ728bJfHJTqtuND2VSk1PDJpi87udk34HVoJdtVd72aJOCh8q1IulqSYLq8vix9yQbG0IkVL8RBdYLxAgE75YiZMAH2oRxQSl3vAwhgy3nFwflFTUSjOnPvlioBNa6maZjtqPoPMG8Stsm1aDPgDMQNasUoZYod5Q3DIw20NKJJ5BlnFNUGyC4kijjKpqoTnul8A5euKi1KolxgwjD7BEILiZSZ0+halWH2Nri3mRzXyWXRgAEtIM1hdEb5K2SvXzcFTqXhSToo1nUp+RbUiEPwMT3EaTVZ0oROLMvFOTe3sGeiLPilcPQM90d3fI79W7NyqAHxo0F2L/gEtlrpQ7Of9BMMfo7GiLiEi6K4GBIy02getPUBFb9UJXazg0x8o0fADz+pAtepDPu/qYzfKzzjgxVSetuDH5pEc+UVHngDgp4+hRRlVxeRZXUEWTQVCCw2Gm3BdV17RA/wZZyil7GDn8R6eQohXhb+VatHLR0egqfzc9pI3vqDIqg2qw/0gIdu6jkIu2g3tFB2HYocU7J0jw3F418549NCR2Du4M3b1j8aOvlEpTb0x0Dcovu+1ks/HhHg8193Zo7azayxlDxbRonUDWrkemAA/PtFCfbiuPuShQrF0c/YB9BeOcs3j8sOnfO2QnYseKfXcB9/T1x/dsu2dUuLUzjYJ4Nb2Ti2EOTrS7UUyApn3Cjj6BL2tbFMFln9gpj7AMvmQp94vypBWuczPjEH6gXLF0B6oWPmVViwGdskx3ChUT7ebdaclNWERxhgPfh7/PL2TPJFMgXVFJfW9+liTZU4QbA6on9VutcB8a3mtdgEuwSsPyrf7JGEIsvM4TCX2vdekIgdOFSwbTVAeR/kEg/h8ctJuJQBB5a/oVjBbqskxFdc0sLoXe35BlnilVHUU6/8UEB18tZf4Hsumg4S+LS1oLmNL+2VLXc2GdqQpuTH1krZsxiDDsGDnlognvRNHvHKVPOR3ffrVbzuhccXC1vCRbH1hTj0ky0cWGwfwEPHDrLKoP7Yu5rbm8a/Cq1j4AhHOIhiu9E0UTZY5AeuflaGqjPOqnG3S2f1t+FsNPWirpLwmF1cJGlcpaCurcVFPQx4CC1vxmQIZ/pu2TfVky/Bub1uV70dY/nuMVLB+qLVJl/zoDeVJWHY8MKoc8sIX8Bhl0RG5WrF9rTVmxifiW1/6i/j6f/x8fPdLX47Xv/PtuHjxfGy0t8Tg7p1R07zY0d8Va1KC51anNR6XYmNlJTZRIKqWWrxq3tfw03yMDscVyGx+Sk5KVi4sSw/jabHCyEXmFtDED048RV6cXdBct6LFe0sMjfZFz3BntPatSre6Fd/84z+KL3/uD+Lzv/k78ZU//oM4feJ7MS/lm9vcNlfFWaqLm9G8Qwo/AN9jQ/wp+CmLZYWLpYNQp042TObVHubXVs+Jku3kk/xfFX14FwU4LOW9yAPpai5KRRtLLbKkw48mevZ7zgPMFFURWfiU/O/XlNH5Pkwikb/sKAtyWTqFoxkc3eCxPwPJj009Iwg9Uai1ZTUG2jbjmBjggcG+2D3YHruGQm7EUG05RvoklNuX1OHq5A3O3EgBVbn1tUVN4uGr4DqluPdJMR8clNBT3vXNOc0281IUlzTJSohrUl2YnYtlbs6Yno6Zedm5iVianYwlKdwL87MxPT0VM7PTMTE5FuO3bsbGwnLUxGl9mqB5DMFNFT2aoLu7UNJ4I7ddEze7npxh0qqpq92Prvv6+DpiR/ClQ3aDmdTbpfMilmCAqemFmJyai7n5PMai5WLUmHjEYHwRbUGLAc5yo6yuKb/6VgYFW7QV0+TOPYI5lUIrb6vKh3DlKIIQsjIlBcvnNRVu7+2O2lBftErxHz00EsM7B2KXlCXO2HN2tZfzq51d7jsL1IoJGXBMDqvqt7x3e1FKtlhEyuqM8J5dWlVfVi9TmlFhQlxxAvxri7BQVMWO1JHCA1e8wACq+CXzVhOuBQ3pGkpSGqCBUplG/Z87uzcVnzwnmiiBnVrO33PenjP1WD48wlcgGVDsonHvOZ9ZH97VG7VeYSP+GIAOUsh4SRRAVopBscLHeIEng1J4USd5/LRAAinjlV2uqGR+RxAhaKxYiywLotWS/JxfXhHtEFKrpqn6Tv1f39EWSo0JtzKqK2kKUvAC6UkN+AJ68bSBaRJFhniuRcR69990TH7Ju7wlcFDE1NakL1awJTnoc76gxeM2lBfoNTDUH0Mj/dHXLz4SP/Npe+i1s3ckdvWOxkBNC9H+IT8x4Lw5440+8Vc9VR9HRbwLK3gcmQEXCyraRk753Y/CwfVjCauZ/lw6za+3nT7Jpz28h4BCD/9yLKZb9fdpQcCRru5ePo40IGUapbpHCwAtkrUIgAZMLC2id1nsgGtS2NgIduJkkrhexStc0pNPcyKkFZmvyRIrT9pGPCkiQT2tTKb1CbWKT28FX391IS8+8e5gQvJ/3uzX1KZ2KZ+iWjXuuTKRu+e9WK/6d3VNvMmjU8roV4ch2Cz2UKXwozB68iALiNSdBo7pz3GBP1MzKfNmOPkZYKnA+Qih5gQh5UVqR626ZlK5y7EaY2ZAwIfPGffpB9+sp8JFxmNVbuEbZ7BT8m/7uSyTrfIrTH3wQB7Xa+CbgO5vU6nOGmwpoqJ1S3qVt8AyvvrLOmUV9kQv63bimp/UYsdVtiqb5Un/0bbwU4YxckvZZjhNtj7uVK7g1YwfblFMrFiTr5KFlodF61CwGW7B34o1rtrptpWsleu4Ei7lZKEWijs+TPIcPOHAe2zB969r67Shxm3hZrx+Utvcj4ny1vRiYTks/Zb+lEFlLt1iFY/EwrLBQx0cq+ngGxYaSXevXo9v/OEX4pX/+IX45hf+NM69fcIfjItWvoi76J1m5imeckNLWB49zXJQtAYuG4zA5sIGrqNFjvDEnfHL9wasC5BfP88hwJFs8g0i0mGwbLCqAukVzDG0Y0npU/GdL385vvVnfx5vvnY65haWolNKHLIY3YHNSo6tGqltzTdNkCcipWlE/arDc1tLRywKp4n5hVjU3Es58F2SXrQmuixoMm9pkw4g2VgWhoD2wle27Jxv7Zfs+uI3GlQsA83rfeuY92fQYZoN4c6XXnrpAx/5yEfu++Lj/My4/ieCoIDQsxGtuF3ia3/5zZiamZYuKYWsICYQ2TEoBKvx5PF98Q9//oPx3BO74viDvfHwsZ3x5AN7ZXfH4w/tjQcOj8YHHjoUTx88GE8fORiPH9wdh/d0x5MP74tnHjgYzz14MPMeH4yDox3xwL6BeOTYiML74vjuXfHQnuE4vmcgnji2Kx45ojoODsfTR3fGYweG4vi+vji+dzCOKc/Rnf0q3xN7tdrb1a8Ju1sKtpTs9o5NWRFCMxlMYOVKA8JnsQlbgUk/57E5ZoGie+HiO77VQCwKOaKmHj6+90DsGRyJflH28K7B2D8yGIdGh+KA3AM7R2OXlML9IwPx4KFdsW90IFaWua+YHXt2p3kSoHoFH2WG4xt+WiCG4mU1jq34LJvwpBv4KM2mVpPdg2rLcF/URqT4Cw+u9zMjipnpC5Sg5UUp/WLKFGTZj7lTSn8iIjeipjiu3Xvg0aNxZ3wqLl+4ao5FDLLD6IFA3wsAcfBH8oX8coEN3UhhRUlujrdg1QqlM2jYiRMtTV8GEPn1o5wsJV0H+FMOxYPGqhy7WO4HBIiC7NCuCv+Z6RnfasCVe9yDrRQfMzh07IjK1OLqpeuGxYeLTBP9qMS0lKUN3onHj3Ud4gUpsRzF8c0tqov6EEC85Euf5KBscZ1+MU1IMfi9SoYujHRVlfyU9Xhc8HPZtLnzCC3ZWaiUIdMHHOC1TD984KCvzGMHmRtmEJZKdCX8Lwaorlf1GQ/ZbJd4tzM/oY8wunnvXkxp4dnXLUVZbQZhPjBE+bmZWS1O+txXQPTXNnlaoN/s7Hy0sQupjB/6yEd87IqXVVcWFqJHPJs0TQsewGN8JCT+F4yVIgdOwa9iphNaDbfdcLyLozfQdlkLF15s5lgMsDq1kGBpBg6cL+f8NsciQgv1fgl2zq9b4a9o7lrNw3KQwhjXTRz1yxgd0qBXuiiS9Jszyzqnypd89fgKBPROGbjVkk0+/cCebPKZp8EHRsm2s0GRZ/uT53zGX/gvaeEAgWhXD0+u1B9dvX2xvrwe03cnonWjLbrUX2X8Zb2MLxNVFp5G3RWJtPCDB5tNHX9M3d+gjdsgQ5goeHb63nicOnkiJqYnNLbWPWbA30WE+679B+Jh7k3Xot1lEzHXnf9LRYVGiXvTP+fIYoyPtMQ6u+O3WcWlUT4i0idTZbCvkXF7WUcXT2U95zWFYQ1vpssFln+KLNmSAPbVTcbzJz53iTSJmwwRsuAB/C14NdtGVheGjiWc86/8TmyY7eWareuSiwEvwo15HDz5EQffyl9vG31Q8lTw9A9swIlAwiOc+THN+dMkHIzHnLNWsImrLAYICeUnM84vWLjGogKfI1CmAFZEqce2qqRJTPwYQ45GO360SeDwMTolE5152pUxN5BDc4jikAury5pX9POH01TP/ORE3Hjngnwo4Ll5wk7v3MKs5qr8IjKy3rUIZJ48SAyR/z5iKjePqKpGyxsm09xCyx1exSN7SJOFcGwoLUlp5taxmvQQbnJDngCbOY/34VYkq7s01vlq9prm+hYp1Q8/8ng8ePSZmLgzE3dv3I6ZqZkYGOhXBR1QLOclY4dxL7lNGcuVoGtx9tz5uKg2834WR0J57why8T7IYH93/MwHX4idQ8Map7zfl+ML1xBpewHv+DRoJPx3n4m3C5/kkUpqztw8IR/4adwu8qOU7MW5ccXRmQgbICXyONz48Mq3vh3zswsKQzImShDPhi3NL4oB1mLnjp7YJeV4dYP7XNc1h0q50STdXeMjKx1S7AZjtKc3Do3siFFNHAOaJA8eGI1hEXD/jtHYPTwSe3eNxt6RPinYe+PpBx+IBw8ekKI8FDs18e4a6ojHHtoRDx3dFc8+fiQ+cHxPPL1/KB46tCMeltL9+LG98cxDB+Lxo3viiX2747HDe+LAgZ3RwSeKxQg8AudqQCZpT8xiRCvZnux4rJ7M7ElQlsckxF27dj1m5+dEDDVWhO+VYvD3P/vz8eGnH4vR7tZ47NjB+MBjD8YTj+yPDzx9ND74zEPx4jMPxouPH4sPPXFc4UOaHNfi+rv3YkW042tg1MNOJOdP2bXlQzfUVRNNULK9QtUgESeElrix0b4uJuiLPcfyPOryzGK+BKpB5D4RPAbE5OSUBzUDg76jFzmmYiWbfDhLy7F7ZCgeeeRgTN6djGvvXA9ePIDleNO3rozQXphSQqAhxJI2CAorx7YbsvkwEsalHT7aoFxCPRUl8ZbTFNafhQJHIjiXDW4o2dRdLO1mR39No2xReRYWl2NmZsH3XXNX79IiZ8naxFfdcfTQ8Zi6NxcXL16xIFnb4MVNFn76qbyPqtCvYM0kgl/4+byzcPUZfQ1oLB+u4XgIyo4XKG4fRXIBwuqesmW3zFDdZtUheKl0QnNeIOW9gyb6yfXOQDHKhwDxjSUo2SrPZsBDxx+ORx5+2PjWEAbQW0CZnEw7LP3o+vWjwiqd3Sl+fhKgMUbeiZkZf6J8UGHOWXe0tEdvV68F37yENhDBjRfaANXZ2RsbKxL0s0vR3dHD6xP+sEGbxtC0lPVYWYs+0R1kePpBne4v/QRBeBcsQQu/s+Y/GNB+4a5mdbvdLT7axSKe/AO9wlFxbWofx7pqGrcd6leu72wVvQDZrbgdgz2+6s4vKFZ0x1ADfFnV6ojC08BvWEfJoDgxhqpgImr61GfgypS+JG9p232N0hKnzFP6H7geHxXf5RGfaqJz/3PDixRrLb653YgB1Ns3EMua3Gbu3hMgLZC02E4+hkOSBz0R0w+KYwxAZr8rYHyNTpNJWjjBbQU3xzTlY7GavDozcTfOnDoZdyfueTJEbmEYJ3z2fWTnrnjsqad8p3sBDSB+Xljq51oU56UvaVltPR9zynYLUunXT8G6BabHUZUGGP18TE+WyQ7KOO82F0OXlp2wtEzFgml/wmjYzAM6CtqUPq3DbbJ1A+7KtyWuGJUrTxmacdtiqzjXa5c2C6b8Vg6q+FIvKNX9P9QmjSwLxSfJPVWaPCXNPxKUiuzBAj8zgkrKfb8Xop/LOAMm273d1ONwYTYswN6b1Ti9H1P6B4N3e/1VTe+1yUIO3Afl+5j7t60Y0gCX8qHQxDG2DsrKp3+qHB0q1mJpbjp+8J1vx9iN67E2uxwrs/MxN3MvpqbuSbZy/JMNteXgnTe/myXZAGzrCOpE1AS/EF2NdSZZzwVUJ7nAnfocr+RIqRVs8NOP+c5fa1Yd5GUeZ4MOQ/ke6Rls1LCJCnzScrdcfinh6FBdvT2io+bhjpGYvrwYr335+/Hqn39dsuJuPPrkU9EqvY/6yhxWeMWkgAcVz5PW6dmp+N7rr8TtG+9KX9RCo6OmdohEagvHT3v6e+LFDz4XA8ODaqbmdtNY/EeDs6Fuk42BK9JMnDLMmxKK91yuH5ttls9klf3fRMmet5INhBSKrloR6Ga3b9+J73znVX+MI19woSOyo+hK/vN1Oj7yceXKnTj3zt04e3U63jo3HqcujMXZS3fjzXN34tU3b8RbZ27H6ycvxYkLt+L101fj0o2ZePPUtTivPOQ7cf5OnDh3K85dnIqzFybj7TNj8e1XL8TJs7finWuTcf6qYJ4fj/MX78WFS7cVfzVOnX1X9qbCY3Hhndvx5olLwuF2vHHyarw7sRQtfNBhaMirPzgyH3XDpKnA+GUxK0lYdTxMqubDfBw9uP7uzZjSypJjDfNqY2trdzz1zAd8XKHWV4u2PuWvtcT12+Nx5uK1uHzzbtyanI1rt+7G6QtX49rtu3HlxniMKW5JE9+a6uEFTyZWXvRiJ5uXOF2ncCk9wJu/PDmAWZgGWAnzkgO4jl+7Gasqw32ZDL5kWCkrXF8npdqTsPqlKBsosii2vOzYLcVlh5h1374dcXdsKi5fueGdW8oxCWYJuZqJckAyMEtPJ1y2ePKljNyB9yNl1CvVi4IEf7DTyTlNFMUUaPzTMHdd8gu3hAHzZ5tRsJnIUVA53zW/kC+4LrOgWNEAR0qgymnxhhIxrH49dOCo+mc27o1P+IjO0ooWg+DEAgRchUOZLFEIobF3rUV/jwNZFAd2T2khCh/15+NnsAJMKkHN48aLUreZuBy0GBRwzrPnZ2CzXaTjsXIuQ90Yylo5h1aqHyF6/OjhOHb4iCc9n3tVGjgWNzFI2pf+qcfLxZC3u6fTweu3b8U9Cb1+8Wt3Jzv2rdHDeWfhw9cs6TPTRsIz8anJ3xqL80tSdFlYrMQTzz0pJarDN8Nsqn96tXDFICABlLXaa5PtVkAJBWNzEPXgVzG3jzarjRyvuqsxxiKEl3Th91IWvk/hnHDhI75KOtzLES4WpDluSSo1wYv3M8CwUV5kHX+GanergRbElyJpmui9NSFNBae0uZiEn5ONxyoyhwkO3FmAKp5xtLqy7MmPnWzuycbyUSj4cWGK85crvhfcd+UbFv2F8iQFXTWYtzW+wYCd7Bz/DQMejuNPljbAQ6arDFjjc4zjI+a1+Dnx5hsxfpc5ghchaxq3vJuw6gmcc/5PPPt08C2DBgQDNoxCCfsqovEffmgY+UtGm8TCSFa5E4LcCq9iGsVKGcXZZt22hEsOBeD3LUZ4kZY5Ggb8bZS/FDGPO17w5Rh+Zc11VZnM3/wfo7QCs5iCjOJdn2wz//jGJeFXbAPFRh7H3c8W0xRHqawna8k2VG2p0smnvypQjAJV2HhgnD/99EqdXlsLNpmSfn9Dy99b74825T0XTPb5Vs4CVD2Mp8k2NePHmuwacm5Hrql01f4GDlW4CUeyeJZnUpTCuDw7E3/yO/8hLp8+GdcuXIp3LlyIy9cuaC6UMqmFNnRFIWecIxfZiEE9ROQZHrUJJfqEoe2+qdKYv7yJBQwZ8xC4ES85WvwlzVUhm2TZ2MBFqfYRsVW+BJxzBGMdPYqNPV6YnJ+ajStnL8W1K5djdvVePPzUo/HYc8/FpspXYFWP2gt++vk/jtz19RYp2XPx9sm3Y3xsLLidzvRSA1norqoYivYHXng+hkd2SJfgIgbK1wGDvP0EHc4ER6d1ZfUkZKeVbBdAye5+30r2/WeYH2FMbLnsPICOOxTbXosl6dSrq5wFZFsfxSEndwQtEx5nNrt7emN1syPGF9rjxkxHXHh3Od4dW4/r9zbjyvhmvDseUjIjbtxdj8vji3H+9kRcubcQF24txrW77XHy6nK8dWkmfnD+Xrx5fi6+c+JuvPLGWHz3jbtx7tpKnLwyF6euLMSbZxfiB2dm43unJ+NbJ6biOxdW43tXF+OvLkzEN996N772+qX42puX4qsnL8ZXTl+Jb52+FhMzK9HV3eePmXR08AU9ue1SkDv4sA3HNbo8WectHDBN3uLR2dmjjmj3FXO+VaOVWxB64oknno4PvfShePljH42Pf+bj8fInno+nX3w4Bnfvj++8eTX+4Csn4z988UT83lffit/92sn4d194QzhdizvzK7Eg+vmlQXV6HkcRTcXAvDCGsswKkVXrIl9w5LPkKJhSHFdmZmNhcibefed63L56I6bvTcbCHGfCZ2JmZiZmZxZiZnpeLKBBsbrp3V6ONwi0mdiKpurgikU+sgIeV6+Nx+2bMxo88B2Pf9mh1WTNhC03X7ASvuYI8YKUbt+AsLZhBoQHYFY/6vaEX7EdfGGlXoO1RRPvelssznLnMlcyrlpIwKlr7LSpZq4MrL+UIcHCSxrz8/PelZ+dnokF7t6eWYx1Kdl85ZL2bYgfN7m/bVkK6mqbFIF502lxbt6P1cCPAQSOpq3qWRd6PEWgLWXHRsk+g4YA8ajJprqclWSHaRt5s722UgxRzNvFHwx6LQs0TlT/8oL6TIqoVv2dPn4iAPqjveyeMeKTTuAAXCnbisOgeHMmG+Wzq7Mj+NhSOSuOEl7q5Y5lbCmnBLenWMNXkq9U8hMnKa68Ld6uPmnlTPmc4KgT/F6EwEuQA59yvmqvXdiq3IbaxJWM6y1rKosiJ1pKAHJ0iRdQ8kw5VfHDqJw8mgbsp+nF5guzKVss1/hHNdBR44C2+LomZaBZCGSfIVQbeEyJnAn5FSE8UExpo3DSuC2LH/AXBSp/sQmv2EbVap9g0afYNGRQP9sP7+fCtoq29dOEahG+3SSctAmXuBKvsipU5x/TO/uL/ISpAGWaKOQv6YwVP42R4sxYWZaSzcIa0wyHVWy2HWgAMLh0SLYteCeOeMHNEzGBykJaGN9pQqCljZsJFCc+58VcYRXL3lnTqKKrxSv0DZTLHSaAKH6bAaxfJGRxaBwaRpht+XngGU2H6raY+8WR38NbFtwb0JRLOJHkMoZpatk6vfJnDv5nbMnjNBMv09NkrgKDX8Zmyta8CilYYJlG2/IYdf5VxnyDrXih9PdW41LpfY+hfDrbjZ8weExViXK9OUDfoKmpECgmDzQAJMb6rz/zjdJyUyHLOoGCmfE+Vv+KvY9xdEkq/h9n9c8/FU66SnYLn9ziyDxlVG8xLvujTNLBdJJ7P7STPrkZY91JRcwrMiVrhV2FG90peNIlwG5Dc2R374iI2Ra3b9yMk6feiJPn34qJ2clY3tRcqLy8uNip+YBz0ew8b/Ium+bJNW86cTQT+a+FOm9FqA6naf5Dl0BHs5zzfJyWec1zG2HoJPmKP+cjZDVP/Tn6xQZLdQOY5jNgciMX8o93aPyukHiTr1Eurk7H1OZU3G2ZiaEHRuL5j70Qvf3d3jDorKFHsTBn6Fe0Ep3KEVlFRFe78kaXqlT7NLdAcU30lv3Uv6I28bR9TcoKT7FMT8Eo/YGD38ESiXFCw5PzXAlXTuW9nzF+P8RsH4k/gQHpZMQUVBBCHaLWLizwop+UPRpJo2U98ZFXVTG26FhuCeClMO5h5soY9YY6BcVcCvoa+VKR4/B6S0u3JtguK3irm+1SUjpiSSCXBWteSty8Kp6ROyfmWEGR6egW07WG1ji+G5cD8uynqxtiWe6cOmJeTMVNGep5xa3FRoc6Q7zCByuY+PNFgVRQWK2VzigCrCga7NJyEfqGlDkekfCImmMmHJEZ6m+PT4uBjh/cHQNdtRjp6vBRlt39o/HhD304jj14LFYFY0qK3qzwWRMTrgj+qlzphR627JT7ui3FTU1O2i4tS5FeV+vAX3VyL/SmJrIWlNlFKflLy7EhhXtNK76xa9etmOZn0mdjdWnRdnmOF1PDX3Na5suIwBE9U2FRgvDnKq7ZlaW4Nzcbtyam4/aEyqu/WqVUd2iR1K1+Gejk2rbu6JHyzG6Yd0yFt498yJPHQxCsUngQ+mqfBYgGILfNKEd0tXbEvr6heP7Yg/H8Qw/Hh555Mp46diRGav3RvqZO4b0GD3IVEyzzlPwIw1Qc8GeYR+g+jgIzMrEr74rog8IxN78QN27ejOs3r8fde3e9889NB/lIWTDFs7mjDa5SYqtdT9qDzX8sQBIXvxRCm6lLZkM8mO3N8UAeFCNuf+As8foqx3Y4f9YWw7t74+CBodgzoIWbBATfMuzUOGiDCdWS/KkuaTSW29Zm4CuURCnN4K2Y/BppXqekypTGmFGZis7lCUwSqVjCshpvm+rLVo2nzQ0JNo05PmjDriM7PtyIw5WUKN9cyckXv0RhyTbBZdEnIc4eu9bWUrxEdyncG74zXm0QGVFweQqAvktbPFZQtlWvLW2UI7RlaY9sCZMqAkJ9T0ZKYKFCWzjP77OE4KHM0Nrl5Ecol7fgsw+Y2JE57LiwoyuMhQOyxYo/OKkw5eleZbcFt2IdjyWPYZZ89FHmQRnLXM2mggFwuY1yWOSl6CW3+UcYOO5HlfOTM/q83s7cGfJZc+Mt2BU8Guqvn6n9jBF4wkfblNdQm+qywq76oTGTJvUmHRLPxIsqqjiX1z8MRYtVMI9Q0OXKoLw85QMNFv0LWsyCIBM7C0MrISpHPgNVgF8VqP5j8JVQ4tIwpXKsUnDrfYGpcnty2maqLElfFA7h6/aRd5ulwdClyRK2jMSvPO5305HqtuYjnf9UmagQtseRyUtV2PGVJXMFw+XoV8VvsaZz4k4Z1wstKCcX+Ue/UpEVJMaDXeJkE+EmS9b7xGVu42m5VsGpJ1a4UG2CoE1yFUhURCvkY5VO5JY24/9JbDF4q7Dh2J/tt9/4NSxxpU+Kreevw6jwdQoBJ9CYhlU4n2rIX+XcaqFBtj1d1VH6JhuuOEaJvWSy28BL8lIWued+tV/jX35kgHL4HuwNybBjPAka6I/Ovk4rpwBa0hzHdbootgBBPlpOo8cIBnMCBl0M3vV1qLK5EYYizbyZ+Lk/1cfuN8FG5lqRJl4xyK1cOKdSCzvQXviDsegX7GVrmks4tZBPgjmSmptkGxurUetui66e1hgdHVZda3Hpwtm4dvFSXOE46hJYdCpe8oI2C0cLX8Fng82pgs97ZrTBskpzVcsmx0KRe9IQWWBIrwNj94eK55jJTRZo4vYUvMmpuhTM/Apn/2EqGJlI8H0b+vV9GVBgEi+TtztFGK6uL/vcHdfj0bk1NZQ0JkUYnpUYE9OaOhQCrWh1xU0MvvbMu6nsehIvJXB5ThO8FELyLGeeFVF/eXlefl58mouF+XmFpeiIOEtcj6f6l1WW+5U3fdYWJmkNPr25uDAdi0tTMc5nmKUw8jntRSmaS/PrPrLQqab0iZH6+4eiVuvVxCS1p9ZpJcVfXBOT5MtHnMeGiVB+eQTSE53K26NFQH9Xb3RJma6190nJlKuV5VCvOmplXsrvWizcXY6Jm4tx9+ZSnDt5Mfbt3qu62qWoaXCYppxdy528Dg0Q7m9GQ+EzyXxt797ERNyzks2NKxtSYtQ6pbfJwmCxsaRBQ7vV/pXlaJfirCWKKLAZ3QyU5fWorS7JzkTn5pIUJClQqmJdkw1KCMzGneYhhmUHzLgIj2XRU6p73Jq6J0VSi4e2zjjQ3xcfffKB+NjjD8RnHn8o/vaTj8f+nt5Y53yyBp4IVGdieCD5QINafW9GdYuloCrcIyR++eMfjf/+n/3T+L/+8/8k/s2/+kfxb/7rX42/+zPPxahW5i3LwovhA1zBMd+J3+AJBkdRSDB5/l8CVu1og+fgJymHfLFweX0pZhanYmFtXos1tVH5WRw1vkpqslrxRuCxKKgf+3CWrIuXLZeWxDtqKy/feSfE+OQKHgFFWXY23X71T6vovXO0Mz758Wfif/9f/HL8m//Dfxn//f/pv45/+S/+8/jbn/m4Vue5i59PFBj41MX4QbFGOWQXVso0SrGVV/Gh0no68yuIrZzJTeZpWOEAT0l8Mgz8UqxxRQkTThbItErw1rWwXdHKbl3jorvGLgEL2tVo5WYZyoowCG3unax113zTAI/3uiRAO9V/vNzICyjsnnhHRHTtEp90sGhgQYBCKzQQ6kJBdQpX113RVDRj11NcqLy5sw1/c5rBApFUC/eVFJhKQImEp+CHsphwXjqW/jTvqU7hsjivvuII2zpwKoFaLH3rf262TS6W0jqehMySmSrLIgVLtrSNctutjcoUXrUBoOtVHyqeNiRNMh9h2utJTzCMpwqwuKNUTpjyi67+/DzlwVPxZVK3X+WrihSWo39ctdnCGAI34kU751I55ydQ4cr/yut445Re9Zj+K8zEvqyFa777gTyhVZpsO3gqKD5QNr7eyuRs5UsRdk0b2kq7s5ICOw1wGgbcWTZgxR6VX+VJc47KgJbHT9LU8IirEn0ln8J+Wui4JlP6Qd7mtjZMhkTZdAUDHy1pzpdwsx8F0GlW0ut9iWkuIbMlmG2kT4tFAeMdhMS9soLt3UXBNd+7jFyF3b7Kpt9gf6zNObviWxnmEcqDD24xtCPjyCMj3in8h5s0gD5ZJsPv3wALfi80rmMgj8PUmTH2F+O0yhbjsP4Zl4rnIIz7miD2PgXrtHuPycgCClNwgIa5KCtGfufDTZ4v/Yfl2B1PKLHMRzcu3Y7vf+u1+M63XolXvvX1mJ64682Qnp4+Ka3LMTU1GYt8lVd2gQ0lyQYW5bwXw/c9WooMFx5soLC5pK6RXFT/SAaADOiVpxPeKFOEf4q3bsc85/lWBlmkBG+akW5FG16hPTk38Z4IL8V3dnarLPASLkr+mvBrb1/XfNgTs3fvxuf+3a/H//v/9n+PX/8f/+f4f/4//se4efNWRQvmOsYhXJWdgpyvtXfE7sHhaNc82ea5RW3RP9UiebYRfZona8pOWaYd2p7zcXYqbWNjjLZyEiAV/6ptgkU92T2CRx9gHfvXN6DxvgxV+lchgKGB+Wgi/KY7Z3Qs3CRk3Vh3FjmzkRA9hYD8IvwmqzBNFnkEIHfM8s5oqQjKx+4U52+oSSQ1YeishAlBUTqlzMhlBxalYE1wVnmMIIW7r7YUh4c348lDg/Hhx/bFS49xO8nB2NE/bAHdqTm/q1MKRFfu/OQZaxQBlGmOh+S1ZHwOmLORdDxVczb08rvX4vy5c3HyrdMxOalJZE3KigjBwFkV49+9cTHGrp6O8RuX48KZs3Hx5Nvx7vkfxK6empilP3EWDfLjJjnQoJ3POKmNrOS8Y7q5orRUPqwECj58jmLZroGEW77gCOd1KrG3S+0QM+7o6Ynnjh+Jl598OF58+HA8tH9H7OntdLuB4S8vuU8oSp8yCtULDAgmP8V0dOS1cZ0i+keffzx+7e99Mn75F34mfuXvfyh+7Rc+HP/5Zz/pOr26VHsAnIuSVFQdV03eQLRSL6VpQDR/+MH9sWtPfwyPdsfIUF/s27XbL4kOdInm7gWLeAnAHDUoAVwNtgrDKdyyqT4RXAs0LDwmpGFPPnADreSJ+ZUF84XbLIi+9YKMskBmwcUb2wg6f0rfuKciJfIkT1Ivi0RZXC8SZak3j7KsCb6UDAQPix4p+Af27Ihf+dVfiv/qf/efxWc++fF4/qln4/FHnowPf+wT8Q9+5dfimWefjR3DI+rfPHqzggKs9pSVd/aADO2QAW8+rMMAQF9NZQJ+oB35y7yZn3R8jDvfTw2NsiNienouLl+Bhy/4k9gTt8djalyLES0kGAOd7Z1y22Ogtz+6/Qa56lA53wSjanKCSIGIX6CpUQtk0QLBDJ7MFqrRgpxkQnSY8rFbD497960a0E6yTXmRu9OKFyza3Sl8uBc8W6j6lZcyiQP5EKzmlPSjrSuDn3Ko/SzbbE0L5Ah4qi4ql8GXoYxxDwDXP1yNFaX5WAsVY+v5t9qUd/gph5HfNCuCv2FKyH0ObwptDMUZOu43BciXu0hJU+hOZlLIgzwxfP+AV9VP1fYldhWKdE0aJfopiL36GW6GSknikpvSkI+wjw8JF+jCBgHn/L2TpvFXzmDnwysmaeHu7ydQcYVEoSNWHZoTJGmYJhwKTrLG1PgVg7/ZYrIdGcr4erkfZqucxb/VEFfBLLYJXr4EWZUjTQyJiHFLzQv2kNgoX9ntxnGVLXC3W6cpr8WYYJpiJc7xTfCxwqeEm60Sm6yMCoNvxlT/71Ou2eqfcyKfaSKh+q9Kd56fwG41Gc42wkL8b5j6+NpWXr77/vxHFud1VhlH1G3m00in/6BZ+TUKbDHNdRerf5lmm+OEH41wHo9xWWcl1UyffSbfwsxSXD5/Jb72hT+PL/z7z8UXf/8P4/Kp0xoiGkjKil7AzR7M07yDMTc756uJ2YjzQtnVp0xIBVdz16rKCj63ZDG/pYhRG5UHmRjBBpS4VTRlTmPzE2sjkKY0/wCvPNC+PufKBVbORWY1pa9r8b0iywf/NP84Ly9DSq4vLcWdd9+VjnQj7ly77iOc7dzTLDkihA3LMlDzh58k6AetmF87NTdJG/NCkvZRRJImYkVz77L0wU35rd1BBFkKysAqOQ7dEpkqnf/OphJNtikhwyXufZik8fsyFKlshSeVcxXY7PyCOl2TnwUoBJFVNoQ+u6xWrhXBEQzimax4DYfdPs2yskwQEIBOzwmbbltH4krBXZNCscJXyzpFSC1X1tqlnLeuepeN86J59YzKqfyKGGZxZT76axvxsy88EP/8734w/i+/8sH4P/69l+KffPLx+IUPPRgvPLDf1WrmFrz1aO+TksMZKDEfb+vysk4rirUUbFzOl3IUYnO9Lc5cvBy/+ydfjD/6y6/Gd7/3Srz6xvfiyvh4jC2IyTcXYv/OHbFbSnx3m1aCSzejdeN29HTMxuhAS/T3bcToSHcMD/XG8sKCb/+wBGEww/haqapFooWYleMookm32jbU0R7P7t8fzx84FN2ehZS/xvlwPobT7bu8O7ukXPdrUdAtGkkbZ0f3kQO745/84qfiV3/24/Gf/Nyn4hdfeCQ+/ej+2NOlpkvprIlWbSgbGggbLGYEWkPByh7KUIsUoCEp6n2aNIc1X770zENxdPdwHNu/O/ZJYd853OvbXjjusOqvkLDrIezKQGQgcByDwUCa8OYj9HsHOuOlpx6Mnq6NOH3mzbh49mycff1UnHrtZLQsLMbeHcPqB/gInkp1m3Piy+In4JRP9KPY+rEXCwMEvBYNWM4SM7/XRJN1DWwWaksLq1ZSwaGdIxqc8BLP7B3siUf37ooHdu6K0c4+9UGP6mAHjkGVAoh2oKitCo5feLTgyrrBh3HAyp5L/3mEtb7Gy2kb8bFPvBif/vSnYufO/TE/vRJjt6djdoaPH/XG4Oj++Mf/2T+Nf/AP/p4XF2JeCQ71O3xgAZwDu4gEet27BeJNklhI8rQIEaOWKq9cNG/KioeBY2kn64lZeFo50+KLReFXv/qX8bv/9t/FF3/39+LK6bOxeGcyTr96Kl7/q5NSvu9Yoa2pXK/4vwO8VJffuBYiWur6uBWfLW/hSInGOE+zyiKHl1BQMlACWaxpnaZwCkxwZ0eOr4Fx1dPqghYkS+LBZfXnivqONtEseEb05ckBx8wEwaLTx0ckRHKXAoUfBbsSqionlARCuPFFWdVJH/Kosv7xJCYU+MQLecVZ2cZPWrMhhExq+NPgJtxcIKvm0l/bTIky7dWeBAbMtMXgpTyTX+4U0RoKN/4T70U4tuIRnmSoa8z7nEUEEB/rIY16sMZBto6DIlAeLF+hDeXJI2OWp4xDGMGo8BTG9jOu002eJJodLGz2C/1NX7V6QcRTjf7uQU+E4gi3hYLQzpMos6SFMW76vREjf5Ejpc66rQx4JsqZZ7uFl+4Lo9k0x8uS6r7Rn5UIrHAxnlCBPKRnyGXKrjELxjwmkXmQHoqx+uK8pVSVvgXWtri6dbl0Gz+oxXjGyqdG0ncJSRRW/2M9WG0Z//evI/HJ9mUIeuFxAdv7lWu2+pcl5W6hc5O9X7n72TSFA0tZ+xr48SuMTdy2sva60Fbrs/YqV8oXm4Azz5af6VpZfqTfx243xkxjIa3qUBbzoOJdxrLAWSsYGURBhn3apAiPjjDP7o/pG7djZWIuuKq1q6crOqVnDQ0Nyg5pjpEsVJt4vwfLEypUsHbpCMRzTjoVUepkOPCOjcao5gp2xRmfKxwjXeLa20Xx77LwXNXwZN5WWSmtK5LPvJNk3Rc8V3lKIhjKxbAtc6N3hdVWNgHYDOXI4ezsXMwvLHme6uDJFjoVMkB41/p7o2d0OPY/cCz+4T/6hzEwOqJaVbNhIctSJiCpmOd5us5TVq4DRK6vSr77q9OaixfmeAG/Ft2a18XqpjkbVX5KBpFtoHCGeMKG7gQtkgfSxbgv3Bn8S9d9XMLvw1g+vh9DJ9lSX4U5Dalx5lFxvPQkEqsdCKUkOkc9eLTBJEBDcoIQAUQn7p72Z7yhiia5dq1wuBIP0W9lyROYGm+raCUxoQG/pU0M5ZevFGRikmV3fE11oTAOKM/hvt549tDxeGjnwRht2xH9LTtidVLKwcRs7OrjAxaaFMRkXbUu777wUQdwRFmxgq3JvEVtU4Ia1y5Fvy0m5+fi7NkLsTg9F3uHdsXzzz8TTz/9YAz0d8ayGHxRDMg51jYpuVwz0y46TN+9GZtLMw63tnbFjTtjMTk7XZ8c83yUmFhM4M4W+8KvSopjw7vik48/GX//Q8/Hf/MPPyv7C7Gnry/WUUqkiHNlWV9/jybWrhga5mt9O62McqXd7pHBeO7xY9Hfu6lF0F0p46iV9+LQrpbYM1iLLtEZlZ5dbW5iYNOvQ53LW7kIFXWW2qG2axXKsZOnHj8eQ71dMXHlZkxeuBW33nwnrrx9LqbG7kVPz4C6gh0s0Y6+0sBDAQWMj944km4WfK2V9g30xaNH9qvMUkxPjsfK3EzMScmbGZuMteXF2LNrR2xqILL6FSMIHynLKr/uwSP8PBBRipi+1GVKz1U0IQ3VNi0eOhiYosX8bMxNT4s/EA7wKAOXo0Jt8cTDD8Qv/52fi3/yK78Yv/ILPxfPPfqA+AH0ga+6BR2lAde7n1LsuSeUtGbhmoIy85CXgdIvIXLs2DF/OIVF05XTZ+LCiZOxOLWgFbfaIFrs3rMjPv7RD8bBfTujdU2rfHU6immBByjvVtogDMAtlUIrjBI2+dNkKxr4QxLKZ0kjmueOFzxdcJRyvrQat89fjXsX3omd3bU4qgXTZ3/2k/GLP/+peOzY0bh24XpcvXJdZbL+fGlVAGwEnSMbEnRcJcntF5YFSkeY8wUxK/fOzvilfv3JwgFtokvL/HKs3lU/T96LNsmHmhZhNSaJuYVY1bjaWFzOIw1Cln5CifA5QMrqp1YIXgpGC1H5cVPxpLJ8ssN1nOyqI4OsWOs/vFFUH/LlTi/9nH0N/ES+YcF9axwmy9RjklQlZNMoV8wPS2vOs9Wg+NB24yuTCh815ZM2MPa7AdBK0dzCwouwyOXtcAkVWtFf9CNjvKKGeKdQRraZv5vAlDY6qkoHRx+h6+gWEPGGojlrz0KT+WCNzx1r3DBmWQB5oSs88klA0r3ZenwqDX4xzk2/ElOPTUI2xzT97h+PSYW5mEbOYupwjWdVsorbahTnAaB02i13+3gtO8osbBxxH0vLt8e5Pqzg5DhOi7/0E9WX+LSqT4QDpWIdV6VtzVtZmdLVxVNvd2Wd78fY7WW2W/37iWzmNxJNcThyKxqWNnqB6/Rmq/j7tAFLcRvc0mZ1nJIUlb+qdPqVUD7Ocz94xWKKzN5qc2wa5LY8iUCBUWVRo3hnpL27LZ584fE4eHhPHD661y81kom8PFnn8gXkXafmfd7PwXZXC10/vdX45bgsmxRWsM0rwM660S+kJsXKovQhKdFs9vH5dI5gcVsV30pgB3x5ccVH7qYnZ2N+ZgEhwSRsl80aP4kUaO+YUw9Ki2uTqz8uC6BdxplLJaRXcRFAh3SuVZVhM+/gg3vjoSf3x9LaRMwtTMcKm1dC0MdEJT8sDwSMvma+W5VuuKp4z3vCkUVtd3efaMS3HNTMTTXMmyYpw0xqExhM6GvmjbSOqkwmkz/5QTH8a5RtzvwTGqRwsyH8Yz5Gc9du3kZAnZrEhRCTwJXzV+L86QsxMTshwmpSE2+5A1TCDRLjIICYOHM3TEJUCjXnbHo5z6wJcXRwIIZHusUwHF5HiChfB3VIOKuMr4tRxXwMg0fCZgatSDheQSfw8tv6+lJ0aBV0eGQoPvzIg/HYwf0+LH/35qI6V8qOJvPe7u7Ye+BgnJNyd2tsIvbs3hEPPfqgBqAU7g4epTD3NI47MGHxxrxUg7g+diM2pST905//hfilT30mPvXyy/Hskw/HrmHUVe4bXoqZ1elYXlmI4TYpnVIgUNhXNztjQgr+62euxmunz8X4zGxseAe+2v0TwZiYMOwG8WicXdZ/+Su/FL/2c5+IF594PA7vGPVZ2PHJeSnq47EMndt4ArDuiYuvH/JltWkpMSwOPv3c0/HxFx9WmzakBGtQiqL9PVoh7xqNZQ0SPjJTa++KncPDcXDvrujXgGUAtMNkovmI4lFyJ8cnY6SnO/7xL/9c7BJd25a1MOKYgNrWK0VL82qcun477mrVygLDio+a0rKmdujHuGNHWQlqZ+5yjUizP3JodzwipW7HwECsa6Xcycuh+w7G3Pp8XLh5J965ORYdfbU4sHdvHNy/Tyv3PqnUfGFxxe1tqyE0GSypXJVdVgaXF3OawHtq7KZpBSwFrk+LnDUpmBw1aVeeQfX1f/kr/zD+1sc/GsePHYoHju6Tcj8QZy+ejqnFOY1vwRU9PJ1Z6c4BiIvBj0khqbrhQ9WrkNq/EYcOHIhPf+xjMdDTH6sLyzF97bI/8sPHQlBiuN+Zx2acpX/1+9+Nu3fvWgghWjyAGGOQTXDZseBpTY/a0Kkx8eADR+LQkUNqJ72q7OCgdvrlQJXxTq3a7zPYGhcoOV6wCGjbSkvcPnspHtg7Ei996Ll47oMfiKGBXo0TCau2rpibnYn5ual47qknVHm7hWE5zw0Edqk7u3q1eF5T3gVvOLDD/+STT3nMLIkP1ld4T0Pjh4EKmVCa1J528eq9s+di+urV6JXQHejuj57WjljRonN1dj5muIJONPF7CeJh6uO2HsY+V9exwCk7uWqyTY5RJhDoZUng3W7l0LiVUPONQTwRcWaXo4/4w4hiEJDE9G8zpZ+zwPb0DJOlkQ8+wW3OW+KajJO3w0s4TFqMa4pgUWJ5zMuLvCvi/y6NM7522cK5fdGiX2NoTZPqgvicyaxHsqBqsOnjn1zTRfl9W4sAU0cuJhWs+NpGODQ1p45HmozwWFDIL7TPz8epE2/H7RvXNe7EEJoMmfB4SsCTzOHB/nhc8qhPeFp7TozcfEifdSlGASjiCVA/Z/0JDGWwW4yAEqeWZFim5Ct9VVKMgz2Zu2IHL0Jg3AzyUzpjzDTFNDjGeYiH0SsDrEY68kqhqu66IYqc+muUzLK2pDcnyGR+Urca2kUV9zXvzW5TaGHUMqJpgfP+TCmz3f6vMdAUvKAB/i0AjbAoq/hiSYfWJLLngq8UMS2rOBeVL5tfQtU/8jnQMEnbrfmbTaFjMXUek2NfEzzj2WRI96ftJfcR/SuLknXzs4pcigvnzkgm8iI6YlxKp4p6I0My2Vetag72yQFlYGz7xXzOGwsQ4ygXlPSp1FWV4bjj/NxizM0tx/w817OyXNO8IBnT1c2GoxR1Ntc226Rka97gtq5lyX/N0cZaA5v5cI3jJEImN4VUh9zU+agXeJXyL30rP56n0moo+dEZlxYWrNRvri/EjRuX4vyJt+LUG2/6exd7NN+3tK4KJvCYhzV3q75Tp0/GqTNnNEcqnjbTtI326OkddNyLLzwlvaXf+DUTnHk5nx4kncoYbe4z6OoNDNMSitA25a3y1Drvf4Xf5cuX53/7t3/7p3OFXxpVWEeMiVMTmXwL3ikUWlUSWViR5cuCdK/CTBrsUMnv+4PFEGp67JHi9oHHHo7nHn0oHjrI1x+Pxv5dw5ogUbN5vKHORXDL397BDg6dDGOgsLNrqRWNOgS7yaFlVcALkX0D3RLutRgYbI+jB3vi4aMD8ezjh+OpRw5Hb/9qTGpiWJTCxWDihba2DiYtHmewu46iK+VaSgZ3OPuDH+q4mpj6+ccfiw89+mQMt2jSm5BSfXMyBqVpvPDIvnjwyHDckpLxx9/9QZy5ezMmRZNbs7U4cWUhXrs4HtemI27ObWrVthGdwruzS4OltVO06lTXiOU0OMSB0VsT7urUnQODmrhuxYk3T8f16xPxnW9/T8iuxMHhoRjt7VQnr/oN4yWVm5y8F/fujWvR0hOH9h3wC5k1TcJd6oNu0XplcTEWlmuxuNbjulRjDGmB8/iRw/Hg7l1xoLdbitee2N07EHv6RqO7RTmEyyoTpZRbPlHPy6kdGoRrrRzHaIm+XhTuheiJ+RjiLnBJNdaZ/Rqsj+47Es8cfiQODPbFiPJxpKWjtzfae/tjZq0lXj/5Tty6PRNz9zTILl2KE6dfU5/cjYu3JuLClTuxb3Q0/s7f+pn4tV/+bPwX//iX47/6p78Yf+tjz8YwF+CzINDA5e7x1nbxCdIUjsay06r+O7J3Z/zSxz4Yv/ryB+MffPjF+NVPvBwvPnhYix/hrXEwIsVttwTLvXPvxM1zF+LWpYvRJQF1uH/EtOdMN0IDgcD4TGWk7JiqDvG+hbmq9ssqGVIWpUFvKUNLU/PRyj3et+9Iye+ORw4di1bx3dLEeLSvrkbr0mbc0yKGu6jzoypSggQL4ckTHhQV/JwtxiII+Hw/1yMhfFokYJTLeDEeLDt8ZER/GisSgxoruYvImTt0Bs7rjw5zLGYtbt+8Glcuno/Xv/mteO3r34oN8e7zDxyPx8QHNQlZboDh5UWubOQanhp057FfJwofx2ZQBqXES8gi3FHawAFKMOqNjizp3l1YW4yr59+M6bs3ogOUFtZjcWouZu5OxNL0Qixr8bkyOyuBvhRrm5JX0EGaMotwZAVnfX1sAkJAc1wZBKc/IKVx6pdWeaF3DfmAcBeN6BNZypWFWfZj9qX7UxZkE2QKMmjKL+P5pzgJDBZa6KRpyZuWyaaxC4ywNjCZxDVt1gF1DNv5yKOxI/r5rL8WML7+TvD85VkRNW8MQOFm4mQHB7oLgpDwMTsmI9GAXb4VXoIGJHXIkwv5rJeuYDfKHwITVT10BAMuUlGa2KCJ/BRiUjLuVbrxzY52vEgp+Qm984VybuhhZ03oRJfGaCdf0rXcBl8Gk9qMFd75LogM+MlxGByzAY0672NLnjSJX9ZBe3NBTGz5VaWybbTHDYF2cvHLeqe4cqFZnX6CRX2mCpE2ma/AIDaTqriKF5gX87G6Gkb+JsssZ4u/ybr+7RbaVDjkvJr12Lpy3NLajOcHTuCBS1vqFvyUy0Ye8DRNfsq20HoL7KwyTXP8Nku762XJan6prPM4um6gixjRTw5Mxyqv6Ve5xLss7c1iaTIq/9WRkxfCUdauoKhssy0m09NkvCx/woV67S9llJU+QDlEIUbBXtXv5vXL8ern/yy+8hu/G1//wy/E7PiYnzQvad5gDvcROynd5XiYSrMXIrGPLqOZWroAscg64PuJoOX/qpTmhZiXjOe7EmxYMDeAiKa5aJVCPLCjLzr7JS81d3RJOUaJ3UQ3kizlON/c5GzM+jrgOclXnkyJ1gLtPqGKJI/lGLix6cexDOYyWspNKFxIMDs95Ta0i+HuXHs3vvcX347XvvJ1zUNfi8sXTos+kn3C17vVAgnHw+2cmvBxFetobBgwL7ZIr5mVTiWchDBjW1U3eNykrlzjAY7+v6Xvcn7XSLTmrvSizLrfGvnej0GmNhvCP3one3pclW2tE9pquMfbP3g7Tp86G7ML037BigTaYYY3gQSewa/8TGy+7kUl94z0x0tPPRovPPlIdIhBeqQ4Dfb2qMHrMaHJlg+gKKMqYQWHgEJoifCy7OxxqwHEyEmJ3TaxUnVX8oiE/O7hXikbUhBnb8fM0mxcvHY1rt26Ga9fOBNfO3VTZSIO7NsVTzz9aPT3DNF1Zs7EsZrchGeubDZjAAV2dEdsLC7FhJifD27MSzkYuzMW3QO90cGxka6h2H3seBw6eiCuXrsdp87fiIs3pQBrJXj8Ay/HYttg3L11PXo2pFhJkeluHwitI6JXE1OLmB4WammVgt3XG88/cijW5idiTky9SwNgZvpObNS6YkEKy/TSfGx2iLIoZqIFA7nT93r3xmB3T1w/fT1WNCD6eTKgzlhV267cnI9T79yJUxduxfTMihXJxx88FscP7Ih9wzUtbgbjsBSsvbt3x+L8jG9wuXdvNla1kl2YmoqdQ30xPDQoTmmLxbm7cWfsepy6fDleu3orZjRxLy0sR6fo9/Fnnotf+9s/5yMmh490xeiIlnkzizGjBQYKKOdsJ6am49DuvbF/56gm4I2YWp6OKbXp1Teux+3bs/H4I0fi1/7J343jDz4Ye/aMxt69g7FbNFjWCn9KitmClFiJEfdLGRQbEkZrGmR8JfDTLz0Vf/djL8eTB4/Gw1pI7NmzUwJmJm68e1vCat1HND76M09rESZlgLexBatdC4vlxba4PTFv/vNNG6Irj6XKxAwtGZC+TYOB6YlcK11ekpVAWVf6yvqy3/jev3dfPHDgYLQI1w3xaE+tX6v7PJ4E83F3+Vvnz8Srb77mz8FbuUFwqE5gYvlsNgokRwE6tKjsFu2PHjui9uwXPlKqEAZqN3nhX841T98Vv90dj8tX3vVXGTuFl1haQlFKkHgnJOxmZ6YkmFZix8ho9LdJwPb1xdCu0RjQ4nRUi7iewRG/ozCnRQLN5MXW6Zl54cbLbK0S8pIJ8wuihxQ+wXzssSeiq7NTk8GC2rpqeqg5Hk+++Ucc2Lq5HBfffj2WFyRE11pjUUr1nfHrcfPGdfUpT1YYAxqUamP7UL+fTPJZfITJwsK8d2jYrU+5QosFv+oXHz9QLa5TsqZDDe7TgpCrDv0i7haFOmURFjgNaidMZJfTq3DKQlmqkIHaVhD5JRAZXKUo7LL1ePwNmA1DaZyMZEKAt8pETiI7VvBDvmzKuxoo3ixweeSqCYzz12rbgPqK21Tm52Y9kXVqIcYiwkD4rzrUZNMNPzvaVAEPI08r0jl34p+jCqRBD0yZeoohLSGn2VC/nDv1Vty5ccX05p0AdbrluNCLocGBeOTpp8X3A4pWHwERwBjqVT2Ok989Cw64znB/Aw5MntvzGG9HUgfuew0kNp2dATfjLUPkNwwQsSGCehxbz5v4Z1wpvt2AH4asJc/2vMyh2AKr2RAP3YHjtgo/5+JfaRztkCn9VuC4ffzZEldsMeRNGDSVxVYj5m/SJA6JE/X9+FrdLret6tPmZtQDpb8TlulKHYosXZl0bjJbwgQoVJXdllaHLQ/eCv3KlPTt8cU00tPJ/74dQwXK4pObQi6cPB3f+P3Px7vnzse0dC6uSe3u1bwk5Zq5CLnDrjIbQH6PRDCsc8kg95bZBV+Wgqo5i82VsrFJ+UXNz2vcCSjDkVZbKakcNdyxZ0fs3r9T85dkNYJ3XbJ/QjrYPMp48h/0RGZYRsvP8VCuqkU2mS4qphyCjoxOeUsZbinhtjROOSDDeVmTnWk2jviGCvlYqY/s3BkfevkjcUTzG/oX78dZA9tsjfXFlbh88UK8ffKk8mqOZEcdHKRst7Z2+mnez3zoxRiWrPHCDPkHXPnpEvLiep64b9/hkj/biay0TNKPAjXpVO93JxsJ3GwI/5jjIvcs8BvxWTkK76m3z8XJ02djcm4y+HBKeWxu4pNPjfJjXodFOCmXDx07Gp/68AfiZSlDjz/6YPT11mLPzsHYt2tIE8VK3Bgbi3kpJ1wZ5vt0mSUEiPrLxMokZD0HbdkUbBUzrfv2h3YxCkdPNnrapFxeijEpMVfvTMXY1FJcvjsVl2e573gj9u0Zieeff1q4aSIWrt4pM/xsA0TH1FQXn50eGehXh3ZF32Ceh26rdcfgrr0xuGNvdA/viqNPfSQef+6l6Onpj7tjoodwiU5NisODsfeRl2JyVpPg+ni88NBgPHZkfzwgJX9Xf68Ylx1prTI3OOfaGSNSEP7OR5+NfSO9sUPpY2O3fWxlo3Mg7qgtEwtzPp8EXfx1JU1uPDmAtqtLa3Hn4oQ/s7xXijOPa+6q3VfHV+PW9HK8e2sqFhZXY1j9/KEXn4oPPPNQPHhwJA5KyXrg8ME4cmRfXL36jo+mrGhQtmzWYmluRROo6LuxHHemJ+PC2Qtx+tyFOHNnMs7PSKlc+//x9h/MtWVZeiD2wVxvcOG9fd77zJe2Kk2ZrjbVhuzmkNJQ4owmhiEqFIpQhP6JFEGNNJqJ4ZA9TapJVpfNcllpXmY+7w3eg/fAvRfXG1wA+r61zwHwsrKKLE5RG9j3nLPPPtuuvda3tmVplet49egR/KM//gNcvngMHb0RDI6HMdyfQDldw8x02vYwrzazjgjMDg0PUiEIYDWzjBrzsl4qMsy0gf83XjuL81cvsuB1ep2Ifsd6YRsE4vPPV7FGBqAGLXdrPpQSzQSTOnVzgmX65oWjiJIGwjshAtgyZpcXrb5XNnJY4rfnTh/FW2+cQYSKkaa8iBUFw3Fq2gHcn57B/PqqgRpN3fE37Zcf9TjYXDDSnEZnrDmwUWpoTIBQPZClKhWKUglBKkpHxsaRIhhamp1HZjmDTDpLRljCwswcvrh9B1/cu8G0LVjLVHsROHK0x2D540CW09pDZIgJKqHDwyMYEHhn5Oq9sB1mmG+tDc4sb+Dzj36FqWfPceuLu5inoiclaWioj+XKOtIiRcY2QAVgZGTUFsrpdMdevm8iuFWndSKewBbzoylNK2sbWF/ZwNzMAhYYltakaLcdDQeWBcD5pwNozpw+TyUvjEI2TcCnKQ3a656tnXZXCUODCtg2nt+9i1y6hOxqzsD+zm4J6ewG86DDdUI2h75GZSLR10PabiUw00EFAvRFU6ZlbCSMgR+04jMSQjYvmQVHFo0w029TytQTTj+uN9iVrc+X7GqG4RiPkRGfER/wwt7zymf7k9h2d3Kze/nZC09WD86as72UP++9+ArjMObvW/8be8X4mRfroVeemBYb7qWAChJE64Aszc3U4uxkqtM6F3To1JamccViRi/Ks9ESr7YLCK8KR7xOabBRCN1Z2hW3Pdmv/6Rn0b3vYj1yNL5SIMlRJx08f/wQS/NT1mulE0HdDkkS/ttU3Npw+PRZRONU3EjoDuyr0bkwrG5kGY+lmV+5cv8N9oCxpwPv9Kxv975XGv17WRopFsqN78/y571Xm/PvvYsL08VkxsL2ruZuz957/7L3jjFZGlx9yBgIoLWr/LjEvGRdzyevKiP3lbsqKN14+bJ4zKu7+jRlHQDKDL1JRvOF/QsD+GS+940F6oVj7r9fa+H/BsNYXbvjvyt7faP0uHtzN48H2qOZrwhT71QunjHwZt4VnmKi0c+XrWfMhyXaHuxW3/px+q/27g9awwyuvg6+5y/dVP40fLWXOr6znnbWkz9KomEojaLfv3YDGfLEljCf45RpzEa9umW82kZXtR2faFhh8EN9KsVWc6jVyVGtaMqu2pZoQB2PO8htVsgbXOxkDeQtWodFXkCgSyaJDsr+IGWxFvbvbDcT79WQp/xX56UCsekZyhDzpwkD/hRKdSwJf9ioCP34C8htfRbrTDxAYWp64RZBto12Mq2SaZLzAcoZpQXxIM6//gbefOs9ygHiIXUYqfwYZxMBfzlXwPNnT3D74SPbpEIg2yqDeKe5KYY4ZdYbBNmpVNJk0v7aFEu9XZ1heEq/1ZPjh+aqeJQ/C1PgXbQj69x/07Hqv1eQXS64I3Pdk5doFrK2eXn2ZAF3HtwjkMvQj4SDSxzvbH6hMhSyQqcbv9HBJt/9g6/hm29dtp7TYEsISRJTItJAO6+aA1pmpaxtZnmts1DEBiU21QxIzAzLehwYni1SU3p4b8ylRaeP0SeFc+zEUQxcOI/N9TSJrIFipRWNYCdSQ8dwf3YJRWp2xw4dxckjxwggtbu0tDsKcDVmZk/Z1VQEafnqjVfv3HajgkYtj91KAY3sJirMc6FWBbErmjuH0TF8Cq2RFKYJSIjLcPjIIRw7cwLdIxPIVENYffGM+R7DX/7pZbx2/hguHR/F5ePjFJ45TM6uIlfVcC+BMyvw7KEBxANuj/FNgtxqbRfTBO7P5ueQrZSxxbLU0Hhoh4KYkTUTwdaLIv4Aenq78PrXLuPwiUECfqa7zrogkBk7No5+Aph2Tek4NIzX37iItvaogaIIQWaEQDqZjGFzM4e1jRpKBOPq4d3ZDWOLZRvp68XdF4tYK4QQ6RxHpbUNzxZXCeRbEayW8e65k7hK0L7TVCVgLaPAOkwEIiis1/FschG76u0kaNYKyGNHxpi2AJ5PTxP4biLZN4aZ5XVEQnx3uI+abR/BVRq14iYaZZY3lYvSaglLUxtYzuRdT4CNcKjuBR4I/rYCuHrmOF67dIZlocUfzUjnK1jL5tDb3Y9CaQezCxvoorI0dqgLzVHSELmYerdzpIdf3b2NTx89sHnZ6qFrIqoMUinQXHVp3zrVVIxEDVFGtCLg3UJmE6RWXtVCO9K86LNQK5P2CFJZX7ssh0I6jemFBTx9No0Hjx/j1ounWFhbIvxkS2nVdCVSmdoI/5xhnkiPWjii4+d1gpaG3/oHBzAwMGj+fZol3yHAXsH9G9exODeDPOPaJXOt5reQXtxAiopaJxlQjADNekbVZMiwi/kSlYiGMWydsFnX/tJMfKFOZWp5DVNPZ7A2v4D08jJ2CNZRa1AArNp2UQ36s91fGM7pE2dYRq0oFnM2X17z+9QsjVswO2IJ5P6YefCITLoFXfE2pNqiCEVJN0xTV6qHoJ00w9KI93Uh0tFhc9QF2PhDxUU7u7ClM5/qJbHGyZbvmCPbAetBDFNrNUwAEPi3slBCATFyMVwFI78qMyVLCZJg1FUNXe/0xoWjeyXfF5ouL3pP/4rPfzxgfK/OuLDkxNC854PGeRavEwgyIEQn+0I8VLRgI1Rs262ttqhJQ7ISegFNZyLA1g4Bmr6TTLXbDgDZ9DrbfsN6dSSsFa/oSQDbhAn/rRNB4fLe5tlrOpH+xEssiS6dljrvR2UgV/t1yd4rF10rbJdPHj3C/MwLPrsRxRIVWxnGTv7SgxOXLiOWSKnEra5kXLi8dxFb1HbrP/8G4yWB3g586xvfjVZvfL/79eiu+7LsgOGDuXpBOENH1Y0ZXfXFV1hJbl71p09drzPp05O5Pp1JOfmykYslWdevtOIJ7mp/ypuXvz0jmrQ0MDyPnvy0iHDcwla1HdUngRC9CoQYnfPBqwnn/6WA/9PNXpn/FuPnRz5969LA1Jp1YVh9WRk6Y8+e8ePxXVRa4sGLC4sG4sQfnbus4jvol5YOfnj6Fa4QP3Shuvf/IXMwr7/u3eXK3H2ri135jtnUCJ3mOLe1tRErhQiMqyjVS6ZE6/yN1mAEiXg7+bOAhtInPsX6459oSpinQmV3lzLKKbEWo8UjvqoNFowH+qyT78gVEY4FEE5Q9icof5oIiIll8ptFyq08GiUthmR4/E4xWWxMp/iQqkUyzna4UlrIk20BJOlObVwbW6hMFJUpBHynb+y8h9aQdUqpk0A8XtU6Qcxw6Y3XEW/rQSTaZhFs7WoHEX7EyqgRWzx5ch+Pnr5AlaDdRssoe8g+6ZfhRXfw2qsX0d7eaaUtOWC8znLKVCgtSqpevlRXSqFfN84fA+ataMZhToXx/zeQratS6bQk3tNqL+F7957jPoGJiEJTQWw4kkmToJA3heSSLKCg97s4Op5EP8FdYTGDqduPkVtbwNLyJB4/eILplTXMZwuYI+BSRmw4kZl2h0Cw8qzRiH1p1jZzRaLboZvmjkZZyE3ROBptnRi5+grefO8dtDUlkF2rIRjvweVv/AEuvv9t/M33rlEQbOPyqfM4fug4tbi4JJAdLCOi0vSUZgppUxqsoOnI/9WFOaxNTqI5XySgq7NcMnj+aBI70U60Hz2FeiSBGhWEdD6vVWIIt3WhsBPE4uY2KpVmDMSa8eqpcQy0tSNI4BqmoIwyDgnCO4/nsLxZsEajOeDDw12ok0DL9S1U6nWs5HKY20jjwdQ0ihSqwZYIOkNJvHnyJE4PD+Nwfy/iLJ/cRhb/5T/93+Jbf/FNxDu07U+YxNeOvuF+DE0M4p2338A5AvtOKjSDQ90U2lKGlD2COZZjgOUYC6bwZLaExUyJ9U3lRLRHBvD2X/4lQgNHsNV9FBff+yM2+mZ89ulHjKMJo4zryvER9PckWLY51MolZGeWCK5IkDU2FGrITaEoNtlI1GuZSMZx9a2voWNgAk3tg0gOH8bjR8+QCG7hJAEwcSEahVVsl4rYZliokt6qLUjG4rj/Yo70RhDNsrIt/Ah+y8UGAfkWrp46i1PHjiNK7TZboDJCuhkeGEUirOca5qfW7Rj27uF2BKi9lwtUnAiylwmI/93Pf4wsQX1vbzsOTwxjsDOFE0MDODNxGKX1nE2/0DBWQ73CRKoUX3xmyRH8ylQqml5Bugm0oEBQOT01i5kXU7h47LBtP5mub+PusxeYTS/jzKtnsJ7LE7cSHBJkt1BhamVjUaNWoxGIVlsKBVgvZCiaj5tIRDE+QUWpf8DalvUKEIQ1WD53Pv8Ua3PP8Nrlc1TuxnFoeBQpKk4rVCjXV9YxNDCAnq6UzW3bzG4gl0+TOTeQZzq1PWVpo4yKDmxiIu4/fIj5Z1NES1WcP3EYR0b6sF3Io4VMeGPVTfEQ+Ovu6SFjb+DE8VOmDBRLWfK+XTLKiAFILbjU9n1i1jpdc2NumWHwPYurXCmhoEWhFQL69XVkSznSRxP6Do/a6WbqnW8hjWt9hw5b0JQV8RLxFSdAJDhUUOJD6kFhXYgWNLLFuKVchoMsP9aN29WIfIN8TV+aFBV3V0i60orl+QJXZWs9QeamD+jmfBsb3DeMz/ih98hn/959531jhu/svftGHQSuJ8tZXwmwD3lvi7pZ71LwNRWMXvgtaYXtWYe9xCIxKnZh0kSc+a5jlQqbwpSgNpDt5cX1sjkYpThsrQzdrJepQbmg9PNPKZVR9JYFplNp9YWlvncLgVzHg+cJtVIJ9+7cwjIVSIWpetKQsLbv1K4j7R2dOH7hLOKsUxeDyt0+tjBdLezb32osXv3Q52/y7IL2ksdfL0MOeOrR+9B5cBfPGFno9Uthywet6MG/962ktn3jnkWHzk33zr+LztGPfuz6ZePF5/uxZ10tr67E5OTbXzOMzxQ1fmQAn/dW76yo3WYqUpqTyGcNrysAAbEWAQne6ytLMx8s/3b3HzYuaS59/6lG9e8VkBcpw7MEKFzlg/mxduHiM1e1F3vnno1++WB+6VH28aPH+OBnP8XQ0JC1Dwta7yw+Pexdft3ohfEV8/0fNJYOi19FrPbrvdgzSqXLw0uGz6bc8rVypL00NKLX102ZHGjG/OwM25l4XAAhdVqw7nTYjIjBdn2iPFBeBbDV5jR1wx+x0jRSXW1aI2lSayI0PcTKi2aXskZ13d4fR7tGu8PkBzvEGeT3mbUs7GRpAnZTCunPOn+UTlo5abtk2yGE2ESjt1pcLpoKULaoQ0UYT9lVMSpNmsWgedTayk+7omh3KqVX6zeCdNehhS+ez+DFzAwKtYp1oAXDMcbDwMjTmltqBrJnn81ga4tlSdwkoK2pweVyHbFkEG+++RraUu3MpwA208u4jR6U4f2E+9XhjP+ev7qa7JYb24a58F4mQJDd9p8dZBfVk+3SJoJSguVHKz+vfXIbjycfs07qJAgFxYrWZ1a4bghEDVoFrbmSbfFWvHnxDOLBKHLLa7QLJIIGBe0q5ucpbAk8ZKsU+PmymxdrQ5wMQ2LWaTHSwsU0BDKojVHghAlwI7EEKyeBKG1vKIJzBCMTIyM21DI4PoyRiydQZrr//b//CNXSDtr4XZ0Fv14s2Dxn7T4RsYVvGoZQGYvwlU8Rb6vtqJBPl1GvtWKpSMCm3T5yDcR6xxHo6UZznBoaCayns53CJSU6RS5XRiwexuGBDgxSc+zWxuuVHWqKzagWdpBbYXgUSJkSAbamlsQjeOXNy7j81psIpzqxSfA4N7XCWoowfGq5TI+Ono8H2vCtr30N33znEi6cO4oTBNDj/Sk0abg+NYEcyy6ovTUjUdZuGC2pFHZjbZhfTjNNWYKeErrbU7aXbfMWy7TBhicyIRguUov9u0/uYLXCRmS9XQ0USfiNeBJt/WOYWSR4rW2T6B9j6tlDtX9cOTqOK6dP2jQUzT1WT1uY6Qwx3eop12hVmvW61UTNOZSiIN4l+O9DbYdacCiOOjXSx3ceIsqw3n3jKjpYhmHWm4b81SMRZr3IRuMx/PjaLaxRkVF7sflptGJSAiLtLL8gOYK2HpqcnMbq8irLukBguYlZ3m+SkYxMjOI0tWctJKwzH9qRJRKNIRpqYLAjhlcICr5OZeSVi+dx8cQpnDp8HOm5VWysbZABtKAmzkjmJVAh4KFpCmqUWngi5iM6VWvT8bJKczsBxoulWUzOLjDNzTh2+iiuvnkV2c0ylTJWrXpsd0Rn6hEQzYm+eSXHiqg3ppUMSXNxyXzHRkcxQMCs1mi0SQBZJ0BdYhs8OtKP1y9dxmB3L+mgZmWpDRCzmQzGDo2ivZNKKKt6aX0JM3NTyOQ2saQ1A1QgtCdqe183tkIt+MUHP0Yv20Yy3IILZ46gqyNCheEZ8sUs8pUCNjY3GXAz+gd6USpt4sSJk7ZIscB0aGcT9VS4IWvlTSWh3vIACqyTF2SUWjwTijDPVESnN0tYLtVs153NXBFh0k97bw/z1cr23GaA0g4AqtWNhVnPvdqAmIy10R0D9EYMrAvFqyPt2xKiuyD5g8d0DWQLrniGDFyf6Md6W8zRBeP/OoZr3MyMWJ/e7V3NTbxQzzIuXe7ZOYounNGde6/vJAA1ZUNDqA4QiZ95vulJNKCV/nJR2hWPhl5th5eA2lDU6CMcC6NRr5A2NXq2jWQiaUBa4blwvHTwXlbKkUYVt7VAUkLexUjj8qx0ehn0jN7v+3FPzg9L2w6TePTgPhbmZtkWyO8lSEMhxq9RFqCzuwNHzpxGPEHao6hxoN/JCNWGH7rsbzQWl3dLe7BOfCMfSrbJJ+9enp2baNCZvW+9i7z5Zj8W5y4vas36tTdq93L0rS4WkeJwVxe8uzc/QjO6ORjvQXvQMAwnX+1hP0zf4wH/emMdXkqbvrM/7S2/ZetWFpdXsLC0iEw2jRrbTy5bRyZd4XOWCtkaMhsZAzrWQbBXnqQXL+lm6PzlJP6+jEVj8ToFZC9ai1B54S/vBaqrTL/kvuWT7cauarN2pU+GI7peXlzCnRs38eGHv8Tg0DDGxsdsEZ8ZhuVP2ZHxv9t3cWavuvRwwL8ze6mkce9MgTV84IVpfvzv9v2L7vz0WrDmX/yxxRYjzj2dQmFxHfc+/ggP795CqZhhgndRqNYQi0atRHRAFwvE2pAUdfUkuzbs2qUlnv/CXQKB4hd674zy6iIW34i2hdDZ34FmjfSRR2p711JeiyK3yTcpa8ifW6IEzZQHSrNj5/yWIUjmWDjkLeoMsG08rYOSMVgRsJ2LF1CuaXqh5KDjw+RLHh9WvbqtfpuxsrCOuelFrC6sYXU1i1gshf6hMdYXwbS25dsp4+HDB5h8RPm5S2WDJEvRRm7C351WdLR34OrVVw0bSEYq/2aYFqsSu3c3Vr9267+Q2b93denyZ8XFH+3m9FUge2pqqvQv/+W//P2A7Ir1ZPOOCTVrT/TDFH/+xR08ePLQeqZUiaZp0o+XTCt0uemEot16Hb1dYfzDP/0Whnv70JkMo6OtGQmCx2ggiiMj4+jXjhR83mZl3J9ZZ4GqwEhQDGyb8e2wkG3SvXqoWIkBzYtOtrMgogRMSlnATgWKM8utFMyjY/1oqWrD8gZa2pMoFOv40fc+QTzcjup2HTMry3g0NY2pFQKPpWX0dnchpS3xqClq9xIpU7u2s3QIG4UqVgtbmFzaxJ3ZdUwScC9vR7DBeHUQTnsXAT4JTos4tdI+SoA40BHHWHeUALuBePMWkgQjEZa4gHsuV6C/XUQTMfSNDCI12IP3/+KPcebcOcT7BhHt7kG8oxNbjSAOnziPtuFOAu04yyGIttY4vv7aZRbKJsraem2jiEI6jwDL4gcfP0Bxu4bxIyPo6iX4J8jdZkPdZL384Bdf4MOPPmWDaGBioM80Vh0BX8ttkZbrdkzp9NwcfnTzFnIszu2mLZYzy12NJZjEq5ffJiBqRalCpr20gOX5F2hho3z1+GlcOnUGEW8x5i4VB61ObiZo3N4mA2TaltbXSYkhkk2AWmgTllfSNoogwcBA8GLyCaqVHE4dO4KRwWFjIjopSnOvdwgaNY3l9p0H+PjBJDVeppXlqL29Ra9N0t5JH5n8Joq0yUDE9QA2tgju1rCynkWmUcXFb1zA6996DYdOHiGjaUMk0YZkVze6B/tx+PAoToyPYLyvH31tSaPDFuWDTL7A77PrG2iw3opazCflg0xPYClK2tN2RSXtJsJ02pQlNvRkNI6JwQm8cek8VtZWCZhDeOv11/D1b7yDuflVFGvNSHV2o6uriwoRhQHDZrD8npbtVc1QUy/EoJIxHZTTwDgFx+DgoIEwtTOdQLCzVWQ6K1S8AtghU25mmhZnXyDYuoO+vnakqWDEmB8QmM2vL2M1s4IylY0XkwuYeb4KNgOMnD6O8fNnsMB03v3lhzjcRYUqGWD76SGT3EJ1t4Rwe4CKLxXSAuMinXV0drGN7+Do0WNsd6CSUVVjJ70wbdb6NQa0Y0y9tTWKBxQkdx49R6agY+6bsNnYxb3FDcznSshR8azx8yYCyO7RPgR1OmksxjJgJROManW8empta0Brk8w36cL4i5q9eA+jlFDR+oUklS0p4M3kyDbFRO/5J+NAtRNY5sIAfL5l97qKpsw3nWR9d7uXm/MrYz3Qe751dfcHfw8a+55xC2BLWNo2jQKftOp1V3gSSOp5lFIhIaZ8afcRybcI6S1A+lbqxTu0sGgzs0FapMJPmmuh8mLlZHycwpAXayO8umkolAb0qzzr3ct5k5yQwsoa1OcHjYFMWfrTM380T/zJ44eYn52jIsgyJ0+2nWCoFOr8hK6ebkyQN7QlKaQYoPXQKy0umP9oY2nUzYFEyY21aEPXbp64kiSe4eXHPrAfi0vxOsj868ZC3/vGHGiVUd0IIJkrjYXkrCI2P8673JzsdNbagCLzw5VfeyPjvtCve3bmpWeV08G3B24dePLKxK6UQeR1X1x/gE+v3cXPf/kr3Hl4k8r0DFYJ3maer+ETun9+8ws8fvoItVIFqWQScfKF/aF1Z1V2fjG7/Px248pG3/gh+G763l0PGjclQ+Wjrzzr+bPpD2SAKjuN3KyvbuDu3YdIUg5GIlG6avE8gZfxFcWjcxE0lXMHP/7eD/CzH/0Yo6OD+JPv/gX9a4s70b+zB43lkde9/PHZksxHL+lfMi+lVg529fNu9HbA3bcK3x/pcEZ8hhfFR6upX6vzS/h3//3/iKnPbmDy7nUsry4jHKW8JT9fXdlEZ0ebKcW1Ws2m6gk7KKEWDNuweILanNqswpdMqlfdugiLVSDGo1WVc7wtSFyQRDQVp7O+20EpVySOqCIWjyLRFqNMbEO8M44I8YaNgPD7XfIMsiJTnk32EiNpmogQZIwAV+lVnlRv5GDEC0HzrJ09hCHkbtMuycfUC66d3RqUATrMbrvRgp7eUVx+421inZNUyttgu9Y1aVSMIPv+I7x4ukIaZ5k27yBgsyYC1pGicy8uv3IJ7Z1t0Fo8lQ4/9PJO6/F2lbvjbwdp1bVZPTo+7oxwuvzLh46Kb+vodS880/B6sn9vILtc0D7ZLlI9y6hiNET1wS8/xf2nTwgEKan5yk7C4zuFYJXOe212bifvbUkIhHH51HHEGWvLDjWnSpFa9iZBQhgxCo56pYqlbB4vMnlMZwosSIUkxqnpISISJ4zc7iK0BN3aH1aVp0n/rHVooaLAlXrZXnvlBLCesT2CWzq6CSBX8elHdxFPpVBtriNfLVuPc5mgcW5pDYfHhjHQ02GCbYcCoUHQXtmNIFvZxUK+jOdrWRQJhJId7SgwTau1VlSpTYmwtUOCiEDDHdpeTwIsxgrSkEiQIbUSQbUQ0ew2KigwbWvZRTSFWTcEUrGufnQeO44GQWdrawTb/EbVIICyWa6horBI+IR3LJNWJENATxvTlt9APl1AZrWC+fkcVnJlzBULGDjUjcNHxyjcNOzCkguSaqi13nnwHM9n5qn1BTDRn0RYykSFZVolyCmXkC+U8cmNu7gxN4sKy1s9BBq61xBTU1MIvQOjWNkJYyq9iuUXD1HMrqjzG/EQwSrBfJLtKtpKoqVWVMtnyRgaeDa7hi+eTGOTjapI4rT9POtVYxqa+tDZ04NKvYGnz58gu7lhAmR8uJ/ggw2D4LFe2USpmsfcSgY/++VNTK3mbYGchsE0OqIhKfXoqA7ET/r7uxEkHVbz2p0lgzABaiDWjv4TR/DO338T/RO9aI3GmG7SG2sm1NaFQCJJIJpAW1sKRS281YJEAsqVmUVsUSDp9MOOZBt2Ak14sbJIumY9e20gSsakeekllp9GDtpIWyNjEzh95DgVx1G8fvYceigkzvN67vw5NFPh+fwWFVMWXGdfLwZH+tHb24mB/nb09XaQ7prsUCG1dPVkaw/3OEF8PB7GkcOH7OAhJ2RZzvxt1ip0Kjq1WsmU2RAZdKlaIKNMIknFUj2iG7kqbjx6gU9u3kAsGcfXvv4+utr70UFlc2R8AoeuXESQCtnN618gtlXClddOYfzUCDr7yVxIA0nGOX70CBJkaoNdMXR1JNhm2J5jSRw7fsqEZrleEacymrWpLwLBemYbmp1Zwl//ux9gMVdBlYpWmu1pLlNEuqzjBQJMfwLNrWG2JcJyMusaa7SheYLMj5SwEttTjW1ah95YpsWMWP5ia2yG5ibQqT+1Oy3U1VCzhJjNHWebdHvRss4I1o1eLBh9oRsF4ox71jv3XnzMRaeri8OMLvzsZX550Hy1u8/w9dq2uWJ+JThtLrbomfzLFmNLQWBZ6p0WE+obrcgXyNZ8dQWRJK1ts1xymQwFl+ZktzHPBNlMk0XBq5JnaaRDK8tF5xRogbnKQonwk6/w/XQ5+pLxXpqRfwvGfiWIqtUKJp89xdLCoqVbPVNaAG9Inu0xzvQcovKdau8iQexa/hzVvhyyi5jGT8xB47mZVOG/fDqrWqSlm67yZ1hCYcmru5i7H4a+83/9sNybLxm90PcMS3lSmu3qWaMXC0Zfy8oP3Wk1xUluJH/vnRcDn727vRv/2ZW9fvhAR7nbO//GHr5kLE+iZ0fThXQJf/3//lvMvFhGMNKKiWOjGBodsDUdmxuUDSvLBEMtOH58FOcunkN3b6/N97dpDgrO/pwx+rH8ufuvMpZe+8J5tFEKNT579Ny+4lsvWPtUxejhP3sWP9XaA1ceTbh/7wF+8sEH5KkxxEnXS0vLeD77nPIzQyBG2cY/zSO+9vEXmHzyDGNHxvCNP/oWUuTpagFu5MuDPEyLojloXFtUZHzw0nqAFXzJyJNLvc8D7Cq+wnR4sM79mpsD8gbsLEwvLhGC7o1AmijfSthcX8J2pYz1lVVb8B2gzJIWUWDewpQtamfCN9ovv6VVI1wWggK3dqgn7VsvVlenzK0Qz7hsqR6JnQhypLxo5KKrN4FER8RGXbdY1tVqDcXNPHGalOIORGPEIORJrVpkHQgjTOVZNFIhVrIiYn5Ur+JN4qQNRqTdpcR3XHlq+hu9sb27aYPbhkGkBGr3E/EpWVvMzjzqtOtQLIFX330Hb37rfUSSCes801ajaGkwzyVMP5/G86dLTDO/aWFpS7tm3EFhAJbnm2+/bmvR1MGiaTYqGmu1Km4+uHLnnXdV+g/afTddPTqm0ToG7eTU1tFnz75pkB//J4PspA4NeMnsg2wZnyCVIBXyLz/+DM+nZwnWyDzpZkO3YtD0p0IUH9cQeI0FVtnWAR/Ujvi3rd4wgrJWgsp0tozZ2XXMUqO79XwWX8wu49lqBlvMoFUYk2hzr2mdkFVBqQKZsy0RSs2Ij/XIVxKyYjoEpsUM/uLtC2gjYA9qQSEB3S9u38WDB7MEfEUC500SY5Hp3bYpDiWCqcuXzhHEdKDKsGogcRPEb+TryBSrWK/UcOfJFAu4CSeOTGAtV8OTpRKJosuOQlVva7FaRa5QsNX+IqhWAofmpjDBYoNEXEdpM4f82iob0woBbdZ2vtil1rad6keOAKParK3gmMctaujMizTNZTYALd7TVnTrK2sEOq24eKIfPe1hMpN2pCjIWgNxlleUZUJNn/XSQcA0ToUhHgswHO9QHzaaj2/fwcL6KhoErWcPdyMZofaZJ8DOFbC+uYlb0/P4xd1HBOol1AR4SNMSxlJE0vkSXiwtoYla3cz8DNbnnyC0U2ZjasXKWh65zQyGu5MY7OxgecZR32pBnvV3f3EBnzx6ijWFyQavngg1nLodMrKF/t4+pPnt9Rt3kM5QAeF3xK3obGde0utIb6ygynqPDp/A9HoJz2aWmZ4tgvAmKjAEJOKKLKswAcSpk8fxV3/2XaQiMTY40h5ppe/YYQyfPovU6CEE2wmUm0N0jzG/NSyuFZn+KOmQ9UQFQQBhh3QRI4hvY8NvIhBOsdFHyGhGR0awUS7js4cPXY8go1Vbb1GvqxbykTFeuvwKrrx6FaeOn8Zw/yBpPEgB0UFwfBwdA4Mok9YeT08jnSPdUfHp6etBMhGxg5m6OpMYpnIBKj5lKqakZmM2WvQogBJvi2H80DjrvIMM0zFoshTmfZvMtdkOHuroiNN9C21d3QhH4wTCO3j4eBHX77zAg9lFTK8sYXBsDG9//T16a0W0FkIbAXRiqA8ZKhU3P7qGc0cP4cp7ryPW34nmSBuZTAcivIaDSYx0d6KPGl6JtJJlG96lwjd27CSKbH+bhTy02lxTxDRCY/ox6XF1NYd/8T//DWlmAzuxLmyLYSU7UdeoFOuumekX76hTCBBzs2zqmJ1bxjLrPZ3exCoBwjrbcK5YQXsixXAJPsWA1eXv8TWRgHrB1Huj3vNIRKeiafSF9SSmTDo0JYx+TDkiYZOb8E9GzJWMVRWqJ+8q3kPv9Ov4je7NH//UM2b+aPfuPaM43OO+277xwybdsJ3qoBnbFUXCRuEwW+p5d9tTkfPRwZ8uIvART8Rt0ZCGXVtJP4k2trNaHRtrWsOyY3OgJYT3IqHxpzQoja0hNgr+a69dl04JYSeE/GfLnydkXjIKRxljuajc5U+n+k4+fYaZqWk6u972KpUtAQi9j0UTOH7xItPVboLLLz8ZY+O6ZbjW++xcnduXjeL1DW9V/c6/864w5cVPv7lZcn3o87IRvZgnu3c+9GtO+k5lYc+ep72nvdCdv734PDfPqCxcTvf/3AsvNQfy45e9jOXB7n67cfSqq3zze8ZX1Pam2RIuXDqL7/7Zt/HGW1cxMjCCRzcfYH5qCn/63W/i7/3Zt3CeADvV1UNQFDH6Es0pFD+VVhwqICtA3iujXrJfNs5RNWffkixU2i95PZDPLxurA131wzQoALW5be0fy/IQBX3y6TXMzDzHzORDvHhwD1NTT1FHBWvpZesQiRI//Iv/8V/hi09v4rW33saZ1y4jXczZwXNhti21IdGd4jjYm+3KzRm9t0V8eynXO97v+fGezSh/TJuADVNobYbP8rqfc8eTZFwvNt8ZLxGdC6TwX22B7lpDojMIDp85iaOnT2JtZdPmGrdQmRaoVXNVL7ZAqRQKYS6NfBnNiI+pvBiGeBvviAN0eBflNQGzojLexX93ujSohEeR6ozYSFed8r1U0XayNWyVGmjTyEY8YfzH0sxK2VVvMu81mlog/62oh5z4xxRqZlrbiFp+GJ7K2nUGSCo6Hmtlxb8G3SXr68RBmh4rcrc6YL1reuHQyCguX3mFMrALtpMKQ7DOs+Ytwwpzk1NYmKH8YJjKs6YQCV+myF9iwSiuvv0muilL1Q5U5GJfSrnISpXjqtJ+7N74rWjDvTCje2e9tmUfeyC7/XcD2fbp72Yc+ahgZO2ZN9pNobJVNm3IKpMps2Eg3upYYw2HBqJJBNt6EevpQ+9gnxVmg6AmXWzg+cwSbj94hJlFaqdz8/j44VPcW1xDWqNBrVFbpBWNRFmh6rFmrilE1FOnirTz9XnVsKfiUoFLeEprqhDo1hoiiBrSU/PYIVArLEyhuLiElalVplnDFVW26QaBmAhfc5EK6OnvQDCWQqUeop9WlGotKFc111ZDUhRqrJhWVmilKYTVAomzotPX4ratn4Z3mkAqptDZ0qK/9TXMTb/Aw/t3kMtuoFoo2zzhQrGATDqNzMYG8tkiNjeqWF0u29BJhQAOW46wRYyqtSobzxaB3maJwJTE3RyMMY9umMYOAaHE3GKBl+tF5CoFlHlfYINcXC0iT81YJ0Oqh6FZR5/TltkANwjYa2ws3R1jBKbdqNTKBPHzKFE4VtnAkv29tphU03OkNLmDR9gwGlQ25mdRXnqCQHkFAc2XomkiWIpFY9ikEpLTbiSJdoLRLZS3w+g7SbB5+hR2pY0zDI1olGsl6+mvknaqrKc68zIzt8DyZn5aI1gvEzRoER6rvE7FLBTpR7z7BLaDnVRCQtSwIwQamkYRQjTZjk6C2cuvvo5v/dEf4+LFC44hEYh0Dh1G1/gJBLtHEO4dRJ3frOW1yLGCTI40wrTvEhRKw9Zi0xbmw+aQxcNoiYZZ3juIxVmvATKG7QLmVwlSF+ZJMwT25H7qJdV2dsFIAn2M6+z5V3H61Fn0dfciIbolRbRSw29J0KZCaIRbkLFDAcpIJJLoIbiNapqImBM5ww6VqyrLIL2+gWQsZocLaXFbE+MIMBwiV+TLRRRKbHOkSc1FN7xD0Cl9vqU5gorWDWxksbG0is2VVdv1YZICdpU0t0VmrUWW5coullfXbY55pVBFJJFgPkAh9hQ50k2lrG2cGqiWyOCoeGrRYpAcp4XtrVwo4aNPHuP6zSmjjSLpWT1Rmq5jgoR+1E60ZVQuVyLAf4Ef/eRDvCBo3m5h3bF9BXsHaPuQGhtFhAqZhv9qDdK3eFSwlWURIE1EqHxvYWphA8+odD94PkeQXSO9kyaZFrFvloBxNWFt6RxiTTY/n+1CW0OFWEeas20LI0ljJphUXLT2a1LePRlP45+BceZL1qZzKE9mneDw/ZmAEZOWK3mfE7runf0pIl6d0fWgpeGH+l43Spfvrvq0+Hx/es9fLSI1d15NcO/qoC6+5Y8t/uVVvcQuHP9bhac8ORBgcyn5rJ1nHH7is1cmzvjfHnDZS5usvqeVCPHLjvxC8TdIt426+rUoHEmnu7tbjJPlQwelSlG3qkXw2WK0eL3rnlVdsvytvF26DXwfsOZJMevZ+1OIZn1/5kHpkxPDoIvVjrzwavcqB1nvG6Xcv5cv9+f8HzR7b+VX9/zxrYz73sX45T8XpvdnefRS1iTgpeeXw7OgLMwvWefqXQUKJJdCaB/sxjf/6tt4/RtXbUGbDnuafvACG8sbeOP1q+RP5xBNdJBWgyQfQigGZtTFcpDR7441ZlrVr1do6gmVT3lwPnV18VvpslKrbL9OefXeMQybikA/B637Zt/qRzVl9SkaZ1qkQJO8MUse9nBymjijGctLeTx4OI3z56/g7JnL5GNtyKYrePp4Gpn1PC5cuIBgNIof/vjn+Nvv/YC8hNKTfMVKmGG73n6lwIvb8s4/tUFa5cGlh7/y71mfJvi/d+8CULu1lPORlkFLbvvvLFfyY26yrs3Yn70WANQ9f7WQL5hEJNWFU6ePEVOQv21pJJw8LEy+TiArOWCLBsPaB1+LDIVHPP5DK0Roi8VpdRjXNq1G/5Vel+8mylGdkKjj2LU1aouB2Xhcpy4zDBZXo7qDteUsZl4sUUaxPimDCTIYHtsyMxaLadtQ3jEr4o3CBaIhncpr6TBQLRBMOW7vxT99vknxRRmh3Z5kQ8QD4QhlJ/OmctauWB+y3p59chOlhXWGx7CF31lOWjSZSqYYttoI86y8CtR79KVd6IT1tEOWTZFh+uRuVaGI9atC178SKherS8+PbnSlVVntvTP+oDfeR7+DcWrKvtHzb+/Jzq05gtATAZ4iFdOvEDD9m+/9EPNz6yZYHeNqZkKbEY7HcfTMGbz6zjdx8sprOPvKJVx95TyuXDyN9jaCr342ktwi7jz4HOsEweqlypLRlLU7CCt+7PhJ9A+PYGhszASrplw0kRB2qsq15nwy2bzVMdaai2sFI0lLv7agiGkL8C9WKiFQK1DLr2FqqYrrt2cwnVshlRTJ9GsMha2ZRBRjxb/+2qvop+avbfQEXLZZW7ZtG/OlUyDrOwRJDWp0OwEsrhEg1lswPNiLkcE4AdEuwgS06jFOr61jfXUZa2u01Li1H+V2pcJoauhqi6Gcz2CFACi7XsTyQh6b+TrzX7LDP1pCMTKrXWQKeWrsVJFIPM+fzWNxJY3ugUEC6DoWGP7y8qrNFbJt6giaVzM5vFhOY50Ac5lKRoGKx5EjVGoGelkeYaTLGp4v4PaTaczPL+Po8CC+fu4C05xEupBFMxt2oqudClEccQKfu0+mWAQEX81BloEWQBqbFc5DU4MMoFpEU7XkNTI1Fo1c1DBx5CjOXbqKubks8wD0HJ1AtlbDzdsPUKsRyGrqCevJhuzFd9jINqlcLG2sUQGom4YsM3poAiNHj1A7HUHP2Elkt0P4X/7mB3h0b5Ignd8zXa2hBE6fI129+Q7Ok8Z6R8asd/TZ0hp2420oEIQ/z+axVtnB05ll5jGKcDKBPIHlFoGB7cXOROgQpDgBmU6AV6Ou5DLILi3xWkSa6SpoG0HSe7SrG8uZTcxPL6CVjHG3ScfmB9DWM4ix8WNIJVLoiBNcs6FrMD9MRhAJBdA/0o2WiIbRt5BnmNr3tFSuIpZsQ5iMS6qSFNXCZgFPnj6n0siyZhsS6xIQMwWP4LM11GSLFzs1P4xlrh5O9Wga6CLNaw78LhWUXQLcItO5zjxoeDVABahChSFLGhOAGesbwGtnziHOVGbyOQxdOo4ilc5f/vhXmHs+T6CfI83uopuKQIiKXRPrZYdtqJReIWD+Oa7dmIRWYCT7OhBr68LhE6eFtQi0StbzosWKz1+s4UcM787953g+u4hibQu7FIKdx49i6PwF9A6NIdnVy3KooJBdtzarPEXa222uvPY915QwCSkpO4n2Thw6epiCQdt8ul5y9YCLG/DRGLWuEmSaRpSI6WhfKiaiWp8/6L2+U/OWcKO1d0bZxk7Mj/NLGrOr/9bRhl2dTxeeni08dy9j/vSsb3lVGHvu3lX1qt4U5+bikVX9iNOqY8F2AlH90q/Ap4yNFLDNCDCrFylO4bPF9iWlXdsyaoW93L2oLCzFYVs3kg+pF0zCyeKzAts3Vh5Ki35dYe6Fs2fkwFcmDei/Rv704P4DtokZc9M8TO0w43rCW9BJ4HDy7Hm08yr/KnwL0sLgxSsbGaXTnn4tUs/I2XtldeN8W1gmgN0TvQjAKCp6Nn/O6CpfrHJ3NTdHN777l42alsJSUHpt3/AD9/WXDD0JVNg7fujTiQVC677hb7PuHPiwtuuF7X7k56AxR8+4dyoyKzb3KS1p2eiJspfKZRNl2YvJ5/jZD39Gukjj/T94n3VwGoFI2NoOozV57vfs+jH4bUgK/CrBlrbL1fQCV9fywXRbxDT8VlM3ldultTU8ePoUdbbTro4OBWT+FJ78KYt7huHoUWW9Z+Ui/5LbvN2h7M2Wyvh//Yt/jS9u30UXecLrF66QRzTjyhtfw5Nns/j0i0eYntkgOFvBhbOnKAfraJRyuHXzMyTI419//S0CUZ2doHTuJd+M3dsv4zRQtcN4VS9eepQcL03WTvheVsYUDll+7yjZUZu+UdlZAN7zy5b++MrWJDAeF7sbsdqq1DH/8Cnu//KXeHjjI5QrbotaMdVW7S5Cnier03b3ppYpMAYsmGkrYCxsx080t1qdaMqC4lGvuZqj+GKQ4Wj0S9MbNRobooysaoS5QDxTqqNELKJdtAS2zD/rX+lnQq3TU3hLe3Vr9yCVAlkKs8yckObcuhLFpU5RK0GLw2QYaUnb3Ip3BYLkQwzXeJlGJZsbqJVzWJtdwsrsGtbJy8ZOH7Jpj1qHtE1cMT+/iJv3H9ponvIu/q+wCclQalRw5bXL6NX6M76zkSnjM/SkApBRYjwjd5+OVW7m4vujURk6vuys1vv9Z+/JJk9g4bLwaAWBLPG8U8+b+iekRWv1r7abaSHw0OEs7/7pn+OP/uE/sk3GT128hGMnT2CcgKtzqAft/T1IDQxg7ORJnLpyARNnD+HERb4/dQg94wPonRhF/5EjmDhzAUMnz+LkK1dx8bU3cOLEWbSyoQVZsgIh0nz5w8ZJy0zbEdLSpnitUwMrbTXwaH4Fk5kywXEAN+88RDqzRv8FMpIcdrUNHIV/C8McHRzBsbEJum9hJbOOjfymnSyoSvWHeJoDYbRGEwi1tWMnRmBNUNrZHaPgl/CSIGMZ0GOtWmFZNFGR6MHIyAAKuTQJ052yGGvrwPFLr2Bo4ghS3ZqPO0TmsYWFmWksUVA9vn8fz8iwMhtZrK2nsUGwxJANWC6kiyiSE6wTrE6u1bBWCuPpdBZ3nizi3uQSFvM1AlYHHNVwioUdrG8G8GhhC7+4P49/+cFNPJrKsqF1oqk1iXx1G5WmBjYYflP/CILd3dYrrjmHyXgHLUEgtV1tvSOaFBjUkdfl9Cq2NzNoZRmLkWkoqcaGoFEELX4KxzoQ7x9HfPgwmgk8xYi1EFS9xervD5OOArTkcNhMp/H88RNsklG3si4DKmeWd2uyG082drC4k0A90Y651RV88dkt5Dfz1oCaqY3rJMu5lQ08eTHLOstjNVtGrGMI0Z5RNHcM4H56EwsSPL0DqITi2A5EWP9kJuUdO3FR+0RrrprSrZ1BVHeuRziOHSpQu9RyqrkaCpkqdoIJ9J86iUtvvIqJwT50aXEs89CWSNgOIttUxhTWzlaV5adePOYhyPZCK6EsMKyh9F1aG/4nU2oiw9va0Wb9Ym4FTD2fwvzCMmmFrYth20mPZKqa6ybTTJpPUAmN0wbJHB3gEpOSDUErw6sErcXcJlZnZ7GxsG4nTV64eBFXrpzHQHcKUZbdFrWf5QdTyMysI9HRqfE6PHo2iRfT09gkmH44O4lffvYFFcAVVDazqOXWUc2soprfMNC8tllGg+kC8w3FS4ar7fPqBPnqQdHc/Vt3n+L2/RdYWM2grB4G9YCQsTclA4j0JNHFdjF07Cg6qEg3RSNU6Fju4bAQulvxzvKznjbWjRjWwOAA2jraSYPaPkqCT4JG4kWKMBU8uhk7YP7EPm0Nh+rDFDpBKDZhMU/+GQfzuKoD0vLDqwKQsVf80TvvW8+RxkK3bxyjduHtvaeT3elbd/G+l/mSX77Rn4EbxWOe6WIfOh97vvm+QR7npuBRwJEpi8eYNzFojVgFRGf6QGGoHphP+vHzKs+69+eo6tu9d4zF/HsC3ECyvfuydQlj9l16Wf4m7HhrvZd8L4VAvZrOJ+uBdGm9k+afLhYPw7LwzcU9647x273iP2BVr+afVsFYm7IvnDlYZnph4ZgPWr50AJL1TE92zzLy713vuXtvaee9pVXkoKvde1daC0dXozlHX2bViyY/ntEptAaoVR++dcLU8ujKQPnQs2+d+75VXhQav7W4Xfx8Mjc962r/tBrdrG9VcOPaDQPKZy9ewTDlaZgKrtUr24Xak01D8svIImA9MQ+a8vHo3mP8/IMPoQPVmAnGwbBJc9ZGGIn/p52n1MHzwS8+wg8++Blu3LtrebZeeYaooGVY9fuWbr6VL8kGEpt1TkmWqHd0bnUJH3/xOW7cvKXiwWsXzuMP3nufsnQEH3/yS3zw0x8TYE8jl8+hv7cLpeImOlIJBriFVCyCb737deazBWQ7Fof9KU6lRT9eufoOypP1aNPRQDlvDxrJf7U5BSKln8VPowA8a4G58tTVAXF+J39yo7W54eL7cjL/vDIije5kF5fws3/zN/jo776PjfV1wxyOJzFefqG2GNTIKRGtxcS0mqJHP66TkRHRb4P8oUi5LznD0C1ffvLU5OW/QJmXyeSMZ2qEUjxWu2w1k/+q40kjCjr5l9RAvzmbiiYewgoyJS2WitsorvohVXfkRrx6GInPjp5YFvymiUiYT1YESrPulQ7CIFW5lafC2G6hJI80IU4s1THajsEj/dhtYag7jJsEoG1yt5gJTR8Wfdm2sAxbU2PUex4JawMMyUh/9F3tQqnhVb8qdF1VIfZgDnbde8cb16atcs1t3/7uxnHYfaPn39qTXclrdxFVmkecLDUlTjssfP75DSwvqxdlBwlWQjTVjqvvfRPv/+mf2H2Nglek3sri1LG7kgLVYg1hCv+e3n6MHT6MQYLbQDyJpU2C00gnDh05j2R7B+V3k4FlzZft6u5CNBbD7NSMCRqBFtPcVFtGY0yQ4wa8uoJqEK1I4+rr7EOpvI3Ppp5irrTOMEsa7zDZtKte7EgEX3/vXfT3DxJAUKPKZLBVrdowhcIX0RM7oEbKWiRwy2TziDNNkcAW2mMsF/XsMhFBr7cokYyhu7sTvZ0EmwQOWrgWpSBqYfo0tJdq70Z735AtntT2VprPlM5o32LNZySgqxLY5TPY2FhHvlBCItGFpdVNxNu7bJFCJp2zfb5DLW1ormt4PYJiowWrBI6lUtX2jsxnCKYJdh/M5/DjW09x7ekcpqhwFHJFpj1Jm0J/ezt6+7oAAuHdYBxV9RruBlFgWI+er9qCBu2faSuD1dDEgTW0qfJl3bNFGsOQghVmWfV1dOMslamjpw5jObeFp3NZdA2EsbYwhWf3n5CSJIRpSStq0LK6V13sCBDRqmesq28Af/gXf8b0d6NCxpsrV/GD7/8Uk8/n2cjYWNm4SIpW1zkqQzOz05bWwfEJRNrabGca7eFc2trB8ZOnMdo/YNvadXV0Ic/66+3qtrnOdhw6yV9Zi0SCiGtKBlOpo2uL6TzLcBOV8i7Cbb3oo8IXGhpGiorToRPHmMcTFDBsFyQirXpPaP42y0pBBFnX/l7FGurTjg9abFjeLCCzxjCp2GlaRH27jpXVZSwuLNAuY21ljWWi3gMyDDEohq3vpcRoW7oE6XSUoLSjS9sJkXETpGtPVClvTaTzWq1KpbFMcLlFZtaKrv4x9B0+hlBPP/rHx5FMRBGLhVFPl7H6bJ4KRAXjI8MIkXH+8Oc/w6PJZ2RkZMT1LSxrodTSIjaX5xEgfXfFoxTeu/jpZ4+piLUimIgj2tlFughiaGzI5j/WK9puicyvNYKf/Owj0nQW261iwdp7h+2N5RRsT2CA/rtTMVsgWy/kKWQWbfGy9jYPUXnVkKTqgdlGvphDhOV34vRZxGNJ4zsSvKp7gXEBg0rNDVWLFUjg6PM28pMAFREmiFbhiau7cM2IYXu3CtO908VdTUDx3wSi/XvvaQTs9yWx3B2Tdvfet+5j+859y18vbPNvVz7bjc/snREYMrArQcV76/GmuwCUhJW2GY2R3lqD5LdU9irkGQWWo4S4Fi3ZaJHCIV9xYEp0qE4QJ5gkNG36F8tM4br0OuPn1yVIN64EDyTP/AswCuw1dhuYfjGJ6afPzbc+l1ywds06T5HuT5w7j3bSoEJRT54ftC4qCVcurpQcn+GN7p2zZ+STf6o00phAe1NT0ACFOli0i4zkk3iorO7rNYpYhi0YoG8tLEl83hjg1R95jnoStc2s4pNQ5ltG5xIpWlMIJqz5J0EsIK57hadvzKv9KD7mT1/YFBA66YfpdcZ9Y4bpUr7do0ebSpvSy6JzsdkXFqfK3GKVN1ne6OrH7f6YcpbP9U8/t5N/3/nGNzF+/BBzr6lFAnQMX4HrQ6MtF49Sod5HTZfLrWfwb//1v6H8bceJEyfI2wKMX4CHsTPf4ndW9/xudm4BP/7RB5iaekYZsYNXLl7AIHk3I+C/k83yyycXp4yKQPHKMt0qa5V9gI6S54+ePsPffu/f0w9lUa6EHoLmNy6fJ/BexLV7t3D79nXMryzi2ImjODTKuLbKeO/td5CItuP51BSuvvkqLr1yxXisOw1XuWNkKlNa20bOZp/KjfELOzMxWgS4S55ba7iOAvlXGem0wl2mT12m1UIVlVKJgLSVVcp6Iu0oM0ZLCltlKF6svHkZbdIoNssvt5lFqVAwWapTmK3cqQgIg1TI49IbC9bZU8htGt5QB4pKeYsyQnOui6WCYQM78VHgm2FaLEoq5aiApTrylF7pA1JWlC+3nZ0ArmhLIL8V5UrVptuKh9VK2r1DHSS0lHvReBCdXQnE2xK2j75Ap23JqXwyCO0ootZQKtWMLlWWKidbW6IFmbxXeShW+0ZWf0yfTR/h1aY5MnqFLYW2wDJNUV5/40//EG/+0bs4dOEwsZ94mPKozGxhbWket+88dRCErjLWqpu1TiWEV668gY72Hpa/4vbqnZa3RmMyppDKyvCd+KK75dX8Mm2iCd6bmyiHFx1G85+9J9uY6oHEKQNqFMTABMw5VCsVO9azuWkLF149jXOvX2Sz1uEcdKPEa6FWYlq09j3UFm7NIcxTAD+YX8NCrhmP56u4NZ1FtbUDA8NnMTpyAv3dzNRWFWGmu7VJfaha7lBDtLcNTRHVLNOjLNn8IzYENo6dbZ3yR+2HwkhWU0Y0B/bZ+gaepNeQ3iohX06jeafGQmCamEqd6BdLBJHsTKFC4aC50Lv1JlRL2yiXtpg3EvoWG5/m+W5RCWCa6sUiCCnQGQvwewr5cgmVquYWa7irwfyyYvgj0FGrkFDJ4ArqrWSaCkxPlu67QQIeAu2u0XEkujooMDVXqQkRgpLgdhHZlTk8uneHTOU+VgnOWkjEO1U21g0pCFJWItjI1VFvTqLWlMTmVgCrmnJT30aWjX+N9uP7D/HBtc/w2aMHNic3Ty1W/EPTXtKFBjbSBLo7BIipThJ1DIi2oe/oUSQG+0GMTKphRlhvbqia9UAmJI3M6IHEaNM+2Ni1CFG7HUSpIFVY8TnW152lFXzvzmPcp5ZeJghSr7D2Gtf8ax2yow30GTAtGx4bkRqGmJ4OHYonejA2fpgacxRpwuBf3Z/DZ3dn0RSKAwFRhBqEFsupJ12MBASps2Q0LA8ygaqEAMFpV0cPBpPd6GkOYJxCY7dSsh1NBEw2mcFAa8yS0KgrP5oOJGWKAjsaQ9vwKNonDmPg3DkMXbqIAME1KYvAvw3nrr6Gt7/9Pv7xP/3HeOutS0gEmKJKEVtkhNojtMY6kJCra/gtU7QefGnclVqRgIj+mE4BlGIhh5u3b+HDTz7GkxfPkSmRrqi8aT68YKnakBq7emy1C0Aq0WZTIOywATK0HTLiHdJFjWU5PbuETLmGFipMPQTWA2fOommwB5PFDOaqBGBdKXRNjOCdP/k2rn7nHaQODSPS34Xn0zOYnpzB7MwcCqRjHfyyzVZXrrfgxrNF3Hq2bPu1txIgTy2kyXiZlkiCzDOA9WyRSplYLoUwv9Ne48FoAhXWaTa74dWRaETgMIAo34sAU6yz7ijBYnMJ0SCVGCmiBMVNBI06/l77+kqRLjM/GwT7ct8mfdlCXNLDLsPapvCoU4g0eN0hCDVw4/EpCe0Qgb728beDBUh3Gg1yrM+xP/NrzNcx1H3GSje+050ArQFde9o35otx74ch0t3jrzQuHS9/9aU4v/yWjy4kB2Bc76jAjfruHRh2a1CkTLieYzsFUx8x6haBTlp/0ZL1YPPqp89d5OLi1Vs5KU3OuDSbR+8iY7dqTwISLDpZGyMWgOKfQtHuUVK6tcaFiWa1Mw7+69TXfHGd4aq/S/5VRwqT4fFGJaYQ7Er/BnwOGEa5byX85FH553MzeeDy3DomH01igbT77LEWX86iVi5jYW4Gt27dQqFK0CEa4WeiUpWr/VmAqr8m8u06Jh88xdrcCj1JEXEdQTYiouTQqvTtfAbSmHorbcs7lQXDEX52oyekMwEs3usb0Q1joRXgpuWD5c9lVC9cWfBevEd8Q+WjuBSuAESDNCUQYlbh6D0/tbQrD5Y8lSVzxrJR/a+ubOCjjz9Dz3AfDp0aZRgV68Rhwq3edqXk8NbW2qgOGIxGfaTGbVMu/eJnP0XfcA/e+4O3keqMMyoGrPgZsVCEzgnQzlfi8zduPcTNG7cw2J3Cn33nPVy9cI51xHSKl1JebupcBAJEQSVVndLuWxWAsqC6FM1U6X9qZh5fXL+Jvl4CrvffxchAP0Is6KdPn+L63dvkj1K4o8b/6tUSWslfjh87jmAgiZ9Sqe/pH4LW5mzRPUjZzCK1ujBD3iFFQsBfYLVGaz2epCd1BGqLuJnJF3h09z4B3QrmZhdw9/YDrK9rRDmLa5/fxk9/8iEe3LiHfMZtaiDaqZQq0L7/mgJYky1UUMkVUMpmKcOX8fjGHTy4fgtffHwN8zOzbBvCHUoWE0b5tUP80TXcj/f/6i/wnX/yj3D64quspoj1MjepLYkfEl/lGGdR5VmvEOBVGYJGS1Xvrh3JqDw1rVbVHQw2I0iApmmGNorKOjbLeMsVnZ1QwOqSpp2uWGfSdr1uU8o6upOIJiPo7OxAd1c3w9TGF3mmh4ooK6s10IREexKBWNg6FG1+uJQL4z9KBX/cv3UKGLBmGQuw18knbP2cFmaSl+kES2FJ5VE7pnUO9NkOai0E+m5KFeMjYYeIK4NNNSsPjU4aT6d8VxFu099WK/kLZYotwqR/T6XQa0uP4+1SyhmXpdF/x7fesxJs7/VHR59X673v93cxjgvvGz3/1p7sal6H0SiRLiEmjJiZEjWQv/nb72FhOc/MA6cvn8aFt1+1YWRVosC3WIdSquFkcWjbA7O1hSCugueLC9hQ72ujGbHOAevdjXe2277LlVrFpku4eUMt1jtVrlYxTdCmnUR22ChdoRPQ1KSZkQWoNLxSs14aWi3q2yhsIlMt2FD4NtGeilI9XmKEIpR4Zw+6Dx9FmUSoLefUG6w8at6S5iXZHpT8RnNq17MFFAmc21ME5skgSvmcNRxp+UH6F9cqa5EjCVfzqcRslGfNt1Z89V0STLgJsWQMoZgOGmnC/Nw0GVLGNOQimYeI6NmLOetN1P7Bu4EYCZzMjcSpI4tFqJZP2jyB9Xo2R023wvgI0glE84xvh8ClRH8CTVrB3KxGy3QGQhQkyhPv40xfN7XWsPZTFB/ms0BMvraLX914xAbExlkvoVwssFxYl2LQLFMJVPUeaUEEE8FvyEjZuLcJ/HqGejEwPoZP783h+VIB3R0sg40VO2imQuBUInNTD647DIMKjViwJ7h0kIW2W+vs6MQrX3sLtwkAb5DpPbn7EDuFoh2wojxuU9FRelTfAiINAmdNXeo/dhKBVC8ZXx1d3T1UaKpoJzANkhm1RgKYWVtCoCOGZgLTKQrVdHGTQKCCMAFZW1SLQAQESBstAYTiMUTJaCLd3QiSqYhmbciLEkK9AEp3Z183BocHrF1k0hm619jq1aNBvxLIki6sg67eKOJtzdhYX6E/KpNkFKvpPBZXFgmOp1mHRctLkMyqs73beq7VYyAwpa2bxDBSsRhSbUl0E+zH29v4fZZlxbbBtGZX18g4y9hmNRZI58FEDI9evMB1KldrpSzi/b3IlmqIRJLo7O1GW0eSAqkXYQrHe5PPcePJY0yyrHUognpnVMch1sPRoT6888YFnD5zHDefzuGDT+9RQSTzJONGPIy2vn6kuvup98RRooAp0tZJQ2uM65cffEBFo2IAQL0vIrBodydGTpzA6NiQ7acu5rs4N48VCjSdEigFSL3SppwSLBUF4inNkz29SPR2soy0S44DnGL4ojwxdjEw22GGzyorjVK02f6uRlqOX/ErW7uhryiEHSMV9R60ctOdM74fRWhCcc94PNCu8ue+dT78730/YgkudPNsTnrnBewZ3bkntk3RDutW/EJtUHMZFb5GeTRqoh1GpMlLeU8m3RZ+GrlS/hLxhAEJP24Z3RrtWnh6R+pl+7VeYb5Ufbt8u/JxmZbRE//2gnLu+vUFu+J+8fQZpp4+tu808mKnoepwMvrqTHXg+JlL6O4dIvuXgPQ+9Mx+iIpdLz0Pupgzf3SltWFxXpdmZ3Hrxk0UyNe7e5O26LxQoLwhf+/ubMO9O7cJzJ7h1MnT5F/a29ftMiHeXGc7kQInkCSRpB0PCiy7ZDJBsMb2Rpm2Rb6hee46bVVts0bhVq3VUSB4Usa15ZoWzu8KtJIf2NZqVKqrVArVKygWWWI8RYalYfnVjTTDySPONkxRwnx45aqrrMuWWad8SNrQGB1oYRg/kj8rE6N2XlmP3lX1KJ4jefzvv/93KO9s4fylc5QFfM92pbVMGp2znb8YjkjP9fcxJPEqOi/OLeIHH/wEuVoR7377G+jtHmBiXMJETzXKiwr5bp5tO7tZwrOn0/jVzz/G4UNjBMRv4+SJM0xriECOtc5vJKO1AYF6ba3O9SNaUwPVo36UJ5btFsHqh7/6HPfuP7RpYV//2puUr0lk1teQTacR03TMli3SdhjZjQxpjACasjAVbbOOlCePn6ONPHH08BgmpyZZ/zcxNNSP7do2eW6GYWRYfyXyxhxu37+Oa598Rpqdtvp6/vw5bt25S3sHa6srmCUfzGQyWF1dxuTzZ8iRxuYX5vF86gXTy/Jgu8lT5q+R52qqowD5Ku0Gn9Orqyik1yl/NtHUIICUf5ZbiOnt7u6yvCVti2QrAtayG2GRgqZ971tCYazp/A2CfcJSA8qqdDf6QxmmUU3ye7eugvXPcjZFwWu/ah/mT22cIQi3RJMhxNqjSKaiSLRFEImFEE1EkOoiUI7oMCvKECokEZ1VQnCdaAuzfJU4hkvMUKICUZTsZVI02ig85tp4K3YJvKWD2YnE5Ec+39nvISb9Mi2qbbkbj7E0Sn6Kd+sU8ABamP46Zc/GEhWalRyjbkF7Zz/9kjalDFJGzy7O4vObT63zSvxdIwJSpgjb0UTg/9prb5Jme4gP1LHDGPmeKdmnM9WFysjSxnf2XmmUB6XPXpub61yR2skQ6E+nT7a1/x73yf5KkF3YcAmX5Z8KSz0sCyTeH1GD3FgrYmTsML7xJ3+INgrxIoXk6uoGC4KVobyxoLSwS3O4CmRQeQpQ9Zepdzbe3okUhWiI8ap3KkdGsbqxjpW1dTt8pFAkA2Tj0jHChB7IEVDm0tS8yAQlKATWtDDPJzQvyXR3glSVWmdDFnjV1lIm3Ly8CBxLg0r1DiA17BZYlgliM5m0zZNtJxgRuJdGVqlrSJqlWaxhnY0wHN2x+d0CvhWC0F2C9wQJWPPysmTaq4vLBkIFHKosDy2gnKPmqHTUt8sk2Gb0DnQwDVtYWFjAOvOknv+6VmkT6D58Oo/NogRBC4EytUEBZlr1AGsVrabBaBGEpgoonvZYFJ2ROFoYT4YAtC4ylkJD/9rxQQ1C9K5jpkk3xvylUcbiTQRcWqykYtF85Chy5QbB7RM2sjIKm+vu9CnSj06C2mb6Go06QREVGwFllqcImLya9VshEIxidOAQpiaXUaOAKq7NYnHqCRbYSEpMl75Vem3HB4bpemS0ILKJZRqx4eyhQyMYOnMaj6dmcPejz5CemsV2Sb0iElpamJGlkKSQYyN2jZVpaAqj7/BpRNr6ENEpk1Ri1ss6QTCOMAH2UmYD98lAQ2Q0k89nberPxuYqUgSkyWAMMQLH9pS2W3Q03kzGaId68Kr5ahoKk6KjRufagaOjOOk2yLKfpZDaoSBeWJnne/qzxaBBE+Yt4ZqdsDVLJryyUWD9t2B5ZQWLi9NkYAUyEoZGwa85iQkqBaJbDRnqtDIJTkaDONMiIdnW28G8RZnfbXQRdLeyJWmHnO6+TujEqxUK9E0yrEYwio7BEZw5fxadAz2s0wr6CYhVYppn3aY9ZgkSfnbtI9y6extltkm1B9UzqwDtBHP/xXf/AO+/8yaB9Tb+++99guUya6qZeWpuMA1t6B4aRzzVTTqtUWEgzWfySFPZnkkXMXn7C1N+Rd+iD/XYtY2M4MTFi+hoSzEeKpykwenJSSzPzBvTEj1tswy3qhoJqBjY0eS/UCqFVH8fFYpmA0ICKgJwYtYmDNg+BBSlgOndNmkzqQWoZPwGLplnYwVKh74TeLDvmQqmS1cWqDyoVveM7o1PmAd3L2PfsY59wbHHd2g03KgvnV/9uPfmQ45Mo99jKzfnw/3I2YAw6cwWPXpX8Unba5bJ1nz8SESCkOCFwi5GetFWmFmCCYUmGrBpdAzMWReJ0qs8q1NBcahzQhmxtCnNfprs3m7NKG0qmgNOLs30p/LUCM3M80k8fnBfrmzDYb7T9A3mgx+3t3Xh2JmL6O0dxA7pxgk5Z9Ru9578e/3se7H0GYtg2Kq1en0XP/n+T7CWXsLpS8cwOD5g7SQZTxIoh6lwF3H/5j3yTY0KRvDkwWMK7A47tGd9edkO0MqTby8uL7Ec4yhky1hfXMSRiQFM3rtv36bXMlSGyRsI2D/85Bp59iZm52fx4O4jq4OHN65jkSCsvauX8kKA8ymCLUHMPpkkXbbYjkUPnz3F9NScGgzu3LhnZdhPxVa7QjBLtI7uJLfE0zUdQ4crbZO/SeG0EZ0680ugWC8TSvChokXCuSrK+QrBT4kyI2dbXGqqYSa9gsf37+Gza59jaHAI0ZYw1udXsDS1hPWFDGXMKuYXKWfIg9IrGQMO0WiS/D2HuWczuPbxZ7Y96ft/9McY5vctOy0E3gtYZjmR9Ago5nDr5h3cvPEAn3z0BW5+fB0Btt/zJ0/i7NmzzEgAVQKgJgpMTY/Q7kL5nBSabcRimuPLamX+DHx49SkakuxeWljCiycvcOniOdqzaFfbJW2try/j2eMHBNQ5BKm0pdMbWMvlcPnyJbQnogw/g7W1VfQM9hBIJvDRJ5/g5z/5KfnJLPrauzD1cAofaPH1nUd4QiXw489/ijWGuUilfm1l1QCgFlcrvSdPncSR40cxOq4TdbtZhgOYmBjhfQ8G+npx/PAhnDp9Ev1jQ7aVamdXO3p7upEiuE8k4+4Al444kqQZAf5Uqt0Wtnf295BOutDRo+muUY+2xZEcrxA9MXpkF9K4+dNPcO2nHxL3ZNyuIgG2VcrlKLGPRjC1PqqVtMUGrEBUgtY+REd6EghXm1S+xGN0IFQH5UVbZ9IW2Ediml5G2RhvRTCq3T0IrqPEEFRigpTt2u1DQwsaeSxLdmcLBrJ12q56kLWziXZ7E8DXic7q2BCtBhiPpqo5xuw6CZRPA+R0t5Efuinr2mFEnZE6tVb1L3YgRV07bpXzdRSLLAzytrFDh0gr5GPiMaSRleUVfHH7CeWh60zUZhJqL5KD8Xgcr155DX09fZYEMQzrFFa5eOWzNw2EaVFZyVi50c0pBY6Xy5hCTmPONKHQV08XmZycLP31X//17wlk57VPtiMMlgwrQcyVoHFjE7/88FM6hvHKG2/j0Mnj2GKL1JzhpZV1eqWAZEFvb5MxULPXnFFNzBdYVFjxOAky1UntttlN2GejzRfyWCIjLBBIyZZzBAQx7XkcJKOhEKb2ubq4wgZdtflH0uRUSG4+EAuW99ZzpMJThVvBUUBJILMMVP+mqfBGPWntFOBjR4+je3TMhjTWqc3Oz88xHw309GlDe2+4g0DbDtVh/On1VQQpMJq3COAJjGuVPEFLGJ3tYaaxQqYxT612hQRYsfm56nUnTDNmWtH2a9LGKDwHRnoMtD5+NEkmRlBOxpaMJwiwZ7CcIRgTYbNxaeeWUqlojNaIy5gy8818xPleJ0uGBSgoOIv0l6kXUd6SUqDeKteKrfeOVGdzhQmmpPxEtE0iiXRkpM167bWYjHAXadbFtc9usOzXUS5ljPHbVBEJBPXWepooJQrLU8RLgMNwmqlobG9TqSA2WlpYQ0P7gD+9zzKdR7lasvJrZYNRozGtm7GpfKV520l3rKEkheHbf/ANbMXaMP14Eiv3H2CLNLBVU286G7zAl3Y2kVCifxsyYxo0zWenlcpYqM3mX9eZlrV8xrYIZBVgeW0Dq1nSWHkHLx48x/DQEA4fGme9EaiSRLraI4hHbNbinhEtibbUYEVGKj+3OEkv2XhJrxqeb6Ewr5e3Uc3lsbCu0RkKsVCYTC1GbZu0wzRmSg2sbZaQzpM+CbJnXjxFQcqcCovhSDmTYqeTTFMp7TOu7ZKakc1mESVz61A6Wc/tPT02eiHurB6e1eVFtuBdBMkgRQ8dHV2oMrwa6aFvcBTxWAIvFqbJkHYx2tuHWo4KKulch5bUGMb9Bw8JOKQQamcc9QJvo78riWNHxvAuAXaAoOmL+0/xcC6DRGc/KqzHOhmMlJgwwfLWTjPyrBPtDpQhY16lkrpAwLc59ZTCUQDbClKT3tF54jgGDx9GgkKDDdZoc3l6CmsEAG6vV9aher0F9slHNNoi5SNBYdY5wryod1rcSrTP9/4uNcqPaEm0XWX726Eipx5N611Rg2feZSSU9CtCM2XbT9sB64Cp7u3ffcFM2Le62r3nx94pOQffuW/04/eW2LMZAWz6F+2YR8dT6W0vPFPimA/rYVQnBTMsmhB9ax/sCAW1za9We2QZqh41LW4znTFBErMyciBb8VlWzOobJ4gFLGyRHsvPF9Je9DTKnb50Rk97iw5pFK59w7gk0KUYPXt0H5MEQ5INtpMS61HKi9YXRMnjtftMv06XZb6dsPXSpXjtzxk/zS4uZ+2WYdlCRfrfSGdx/eYtjBwaxvHTJxhfyAC1lJHWcJhpeYKnD54QWHQRoW7jyaO7mKDfTFYnB97ExOiorTXQyaxdFMoGqAnUjh0fxSeffErldwODpLXe/g4qMFF8cf0R77sJ6Ki8EuD19hGMM6/x7jaC+g7cvnHXFGkBsae376F/cBDh9himZl8gHoqjJ9GDRSqRR04eM0DGWmB+PH7CrLGp0u5ghfLiFx99iEePHmJ+agGzU8vkoavWY2o9pGy3mY0c2zuBM+Xj6sqa7UClKRnFfBqTT+/is88+wblzVGg6e9l2GEdDZR1CSB1UoQC+/6Mf4VcffYz52WWmdxhZyunrP/sEtz/73DpSvv7um5Q3rXj65D7ufP45Pv/5h7h/647NJf7w57+wUz11UuzG0gp5RCdS0YjtXpIvVlnu05iZXUKhlMXM3BRmZuaskyxOpU9nSIjStSWd6lh/RnN0U/u9ef0Wjh85jmNnT2OzXCKQ/wxTk0+xRHwxoJOPWbeTj58R6HTjyuuv48TRYzhybAKHiTc6xNPY/idnpokxdAQ5wS7j7O3tJ6ALmpt6ghME4UeOHMXrr71tcR05ctgWhGve+WnaCcp/TZHoaE9RFnRQlneiu7sbXXRrbyNYJk6QsqAtV5NtcbTTX4yySqA1klRPcZLP7oTEIHmddkfaZTsU2FXvvaSd5JXqnBk3dz2ofeWzeZb1NTz5/B7yq0vk+9s2bTBMLCBBbQdTsd1a7yqtOmAklxSeyk98VMEZyOZV04O0I5V2EokwvWqXikttcofKikZHySTJnyntd4lMKI+aNO221qCcld1Gdq2AYqZIfswPyZLrVbZ1KkziGZJT2oHGdhmhLPA7M2y3GUuLGi3FkrCGMmspdWkOEKepN951UkjhJEgmrx48dhSnrr6KV99+i/ziKMtS0/3Irzy7uryKX358w0C2gHpzsJn8kHKCWkic8vKVK69isL+f+WNiGY/xUeZXNGZ/xudU4Pv3SqbxIyXRfhx98uGla+g39GS/ePHi9weybeGjpc+SSzbhkr64tk4N+JppJedfvYImaktpMsHJFzNkSiUWKAtRC+dYSLVynRWm3ipNLWCBs+FoiEREpv2hBZrVy7m6toSVlXnU1ItKkCZB3RVPUdjuUGvdwEp6Dcts5BpGtu0CyaXIYp3gUaWyUPwrA6cfVoRmImmo0hNgXvHxZZPNBT1y9iKyBMszM1PIZzaQI3OIsEGNjA0zTVVbsCkAonlL6lHWMFaEBB1lvhfJ8HYI6AZ6qblqoSaB9cMHj8i4Nyzf8WgUuwTH2nWitYVaJol2fXnT5m8dOjFugu9nH/wCC3PrGBkes57vj7+4hSolihYcJAmuwqEgCUZA0iknmkunqR3KRyurNUBH9Ty20+/6xgpBdsmEiEFYNjB6twWDlmWWl2yDednc2GBDyuCV82fIPKIkUDYkEu/smtvJo0iQvUMFSZJAi0BBIa/yVA+iDvjQkA0/IqES4LDRaieITWq+T1j/66yn1loelQKBpI7cJ1APKCGsY83htnBobS9QAUo2PPUCDfYO4J3vfBtP5pZx9yMy/9UFNm42doL3BhW1HfUMM08aAnbKlEvLNuubqUAHBd/E2BDLa4sMtmjzzZIEoOnNAp7PrmHh2SxqZGrHjo2jk4KipCF4Khi9ZMJxDVuINqyBOXrng5WbD6TslZx0wzrS6IpOrNLUhuLqOu49fkxBU7GFup3dKbSGmjE1n8bjJzNMD5l9rB05Csz1tUUDOgJIahOmgJH5xWJxHD58xBi8hiVXV5Zt0eMQAcHY+DhGxyaQYZ7c7iNUHpaXqCCFoT27y+Wi9UzkqJRorqDaTYVK4S8+/QzZDGma3zx9+NDSrhGkxaVV0iuB7vK69ZIRHxHQB/DWa5fw/jfeRaonitnlKXx+/z5S3UcRT6QwO/OEIH4LkY4EWqhYapRFSvMW81EmjWvKVWaziCoFshi3GC+p1Ob8p86eRHtvrw2ba8GKwPAmQc3c5IKNtOxqCJ58QHQkIdAs2mW9x3o1nWvcpljZmgsxcr6XHy3w8fdxlSKoxc4hCpie7k7mU3F7dUYfVpXiAe7R2pK4h6w5mItnrLoF7Hw3349njB7cxTcqV+tBYRwSKPIvPukb3ft/LjHO3S78MYXO7tUJ4BQECSLbI52faERNxxdL4AbDQRtpEchWnjVfUyMRAjUSsgre8UEFyHu6aRqSQLBNPaNfJ6Bd+nx/lrYDxp7d/74flQtdlF4JXfVkPyU4ZGAm3DXKpJ5Ynd4Zb+vCxNEjGCT49MG6gpFlLhkGb1ife8Z/6RmVqQEVuumQMfGVmzdv2HaO46OHyGO1uJXKlcIgT7h39wGWFpdx9MwJAlDtt1shP+jDrWuf2RZlx89cxY0vbqNPi3VJv0+ePsRQfx8Gh/vwq1/+kmCsnYL+dfQO9BBopNlu6jhz5jTB7iw6e9owRgA+M/UCpy6coKzL4fb1xzh6+Li156ePn2Ds+BGbZ7u4MINLZy+jmK4iR544cXjCQJCxYa8gHQkJLO1ianoa/8//7r+zXuKVaSqdZLtxguM+gv1OtrUUQV1nVxeV7BQiXVrP04FDp05gkDKqq53tdPYZFfkS/k//5/8rTh49iYnjx20L1IFDo0j2xpDNr+Ljjz9iOtfRzKazla/hxi8/RYIyrD2pNRaUUajj0cO7eEiQ/fThA6QIGscOj6KZPGWzlMO3v/MeBqgshWMB/OEffxOpLvIyguIi+aw6ftbWV/Ds+V3K53mmOYUzp4+iXx1VzK6NAoqmWZF+FUsW18gzHt1/hlpxG7Pknx9RUbhz61MEKdjeevebeOdrX0edintLSwh/+lf/AF979xs4epT5FijuHSQ/PMw4Bqnc9OPc+VM4f+4U6/gMzl89j4nT4xgZ78blV04zLSdxkaC6s6MHPQTmo/xeo0KWGqZdMonSz9qM6Nrmb/Nqvc3qoOKf5KM4ii0m5neSo+pw1AJLvjY3tXhm0vwbrfNeL51SKjfzasbiplutrjViAYyPHEK9pUIZrCmlOmlRo1LyRb5mMmIbmipq03AIVi1ck+8K0bWTZrZxla1+1ZG1Rf4vWaBzOmrFEuolXvN6Js/YIE7YbKBGW86RTtNFvqsTE9RQzVNGs1xcKilbmfet2g4Km3lbqKhZCcJzyrPlW4Qt3qor06NylHGjXQpLZ/jS0F0I0pLMMhH/njh1HN/6yz/HyVdeRddgDxUWdarKgwPYLZTx8/Oz+PiT6xZbi3VAUbkmJtTuXDEqOG+8dhVdXUnjkXbAEgtB5eBCoWX6VU6yfvvb49fukUbPzrrRQKVTh9F8dU/2fxLIfuONN74aZOfWrFBcZbrENwgs5xbmcf2jTzDU2Y7Xr55De4xgkCCxTJC6OD+HKkFRlACxTVuOMdHqsZRWp14nZUJbn4nBiilrSkUun8XiIrVlzYMjMGsh8fVS6J8VE2xLUuhu48XSnIH7nS0WNxuucqV0ad6zzf/xCkyNGTtOczNClE81CDYeq39WXjO1uF0y6Y6BYdgR6gSmIsQG06Kt04YHqA2TcHR0p0CuNDz1aGsIX8FVKhUsEZCyNDA60IsQK0cHMmysZuw41Di1yDaCXxGT0tashkbBViPoVqPWLidrzMud2w/QqDlGNLu4gKX1DVukoDm02jheQlRlROnJ8iNRyHrUo+Fa9dZ3U9OulApYzawiS6BfMUDuCMaIywSq6/nTaIOIsUbmqB0YXrmknRvCFm6DjffOw+e48atPmF8yT5aflB9jLFRUSNaMVHG6hmyreFlG2s5Oc6ykGWq6QdNOjd6KVExKbGAERozPQKUandLNNIkhOS1Yc1VUdy02tPbKO69TkF7D/OOHqBYFHhQnmaCAGFNAvmO9vBoqEsDSoovWaBKx9m4MDPVjYqIXJdJQU0vEFqQkCfCWlzT1qIamrZIdJf/a1YsmuHQoTo+G9qhcRIKsVDFIpo/ZsrIzozzSzZiJvVBZqBGS7uhZdaWFg/MvpjC/SPDM566OduvtaGoKoFJs0FaRjMZMYdIpo+WK9t5WjwDLRdNFaEHFKRZPYEzb2jHaXJZgmUIsxDIaG9KuIp1IMVz1vqtXV1StHo+UTvnTokGWrxaIaZhNO+rodEQdcpQpUVEkLekk0uxmBkMEPBpJefbsBTaocGjf9ArpXjTa3deHv/yrv8DhY0fRGmaxs7B1CmO1EbZhs+fTBNlsh9rCb9e2EQwhT8Zd3qogT+avrSaVp/rqMtNStzanRYcBxn+MAjNBJUijW9oqU70m2Y0sllhuu9UyhT/rl5axsrxZF8yPGH1LWxuCfT0Is/xipBHNyWslDwlQ2Wthu6/rW5ZFSL27/C5MAkwQyBumk5Cy9q6KZCXuGTnIA9+7l3b1vVmbMRr13a327c++E5F49/br04o9OSM35+PAva6+lScaH1zLzU1HEuP3rDUL9RBp31qd6hkhTwgST4agNQzqua5qPjzrdks9eZr3qylh4hEMT7FbLzbDld07wIJCwuXRIjb/LhG0+uG/8Q890tCnd+dcXNmIh+5iYWYWjwnKNJVLPF51q0XEAHk/6/s0weDAEEE2y1CjcnvpYl0drBEzlg7F7/mxi/zaE2l8x6Y9CLBp/rnAS0G0y+cg2Yjm2MYSnThx6izuP7iDZFsEA10dyK5mEWmJkaa78OLxNLr7e+30y+dTzwjCx42HZdYzOHH6NIZGR7BD5VO9p7193VTuWpHOLGF4tJ+0FUKRIKWvv9+mchSLdbSTf+SLGealCX3DAyiTHsXf+vqHkaXyrX2B2wkcwlKMKEtsWrXxGZWgy2eEgHqUcujQ8CiODI8zTRMGHCMJTTFoRoFgqcz4yuTtpZpGhesoUF6uMV3PCIrXVjdw6uwl8o4jTl6Iv7M+dPjX3PwMbl2/jkODY7h66TJGBgbZNptt+9hvffdbGJ4YsTMvdKKylPiLV17Fxcuv4MKrV6isnCaY7sTRk8dx7MRxdHR3YOLIOAaYz2SKQP/IYZy5cBxnzh9H/xD578AAzl+4aIfDtLHdqu40siLaM01JxrKsmic3J5motzWzpvnX64gEmvDOW6/h6quvIEH+RQFio5snzp1GL/mWei+13arm1Ws7QupddtJvexsVkWSE1yS6u3tEoOQvdcSiUZu2p15t9b6aUk45aKMt/LN2ItnMtmVtzRLojN7vGdGg8iIrfmLGiJK/knt6L29qX+47o1k5yoX3rtpZ5/Jn71yEOpl2mOU5MDqA3kPk271t2FxheSyvI8Sy0c5BOqG1TmwlgO2UZdeOLE1sU2bVzmmZQZYL86myIo+V1RoDzX23BfmVbVQKvFZJT5SJFfKNcrlKWUN64XtdjQczeYzGAX3lw9JMd7qpc0xl7E8D0Xu68J5u5L8u3+IaLGvyLtGksJN6K4UzDHzzWVv2blcow7dbiUHayM+ICYmnJMMUvupJ63SmCbJ11kYLZaRwktu9SzhUHQ8JA9l9PZp+S0XJqw8rXEu3x8uVVs/drnYvlvMld7vaK8uT68l+GWTX63VMTU39/kC2DqPxhY4iVcHVmZmFhRU8un4PF8cn8M6VMxhKhjHSnkQviX1x/jlWlxYx0jeE9njSKkuC0E01Ichmo4uGI9ZINK9HW8vlNtMGqrZKebQQMH6b2ud7pydw5Ug/+gkCA/x2fmkNC0vrtsrZGq96B3gVehdgUxpVtkqotFD1pDuQrZ4blYGIkoVIwmkFQUJIi8AGEO/Q7gZBaOWw5iG1EbQOEXAEJbhZ4johq0alIaeFDXkCPxJwsVxEJptGksrFUE8nmXgrlYUtaoEkXGqOIRJDgo3E5lcyDCVLFaqeWwFP9RrMPF8k06Zm2hIwQl9YXkWeqIZtimmLWO+Hm3POLJFINKdP/EpGZakVuh1JHS0awMbGms35Xi1uokzNUR4FBAVSBUbVE68tCzW8Lu4mgRgMhHHy5CF0alUvAeAW0/zxR5/j2Z1b9KK55GS+AtWM06ZmqL+YZdtCUChClHBSmTJVjm8yXJvbq0a1pe3kGCe/t3nhRuj6juXJutFVQ0oKXDVD/cQY6Wtfv4LPPv0ZZh8+5HeOXnQkvQ0FiYEwolYyVoFCMR+NZoTaOjU72YbtNM1nM8fyD7chz7rUArG5eTHwIBUhAtNQEy5eOIEo603D7J2JOBJhCmkNCYh8LK9K5x43dfUnqz9dmW6lS1sHapeHJw+f4jMqJgXSRDwZJ8PQsL4UuhD6uwYxQFqS0qVyqJbLtshGdRtoCVPIJGx+bZFKm0BTF4V2nffypylWOu62T4v/KEAiZCial7pGofRsZsrWB6RSnRQiUaaplfSZwcL8EgV71LT95dU009SwqSOt4VYK0X4MDnRbD/fa+iYByyomn0yyngjQmYbjBBl/+V/8PaaNeQzFkS41U/HLI5svI9XZgbm1eRQJojQlRbt6qHdFw7WaFlNVG9HaTzH05XnSABVDUT3T0UqBefbdb7A8gqQPMn0KSR2NK8G6MjdDUFMmfW+RH2hERCMdpAjGoe8DFNZtBELUFJBgmxDviLHJtxPoR9lmtRA2EQlZWwvyXYB1HNPoD+/Vu60pTTICNVbBZlS3pFlZ1qfjDeJx9ivP5ssZR+NmLQyJElGCbvn7kpWj+1bheg5271sT1OaFoTA8JxD2/egb++OtpoWIV0kplnCNxqTYaBQrYNOHNF9zizSV3WA953LGt7RASXl3YUngKI8Kn1XBMPiKbYb8kGmQbqekKFsqATO6Z/7NjVeb3sJ7/ruX/Le2TCuerl0TnjwiyGYbVcmobGxxVEuQyk4Yx08dRf/wkEVmp6UqIQpf1sL8stmLbM+oLar+rPdeU2LI713bJ9NgIJqD30T6EV0Njx0hP+slvy6Q1vvQT/6eIP2FtWaF10RMPKId8baoTcXp7uulPGlGZ08fRiYOIRSIQHvSS1keHOkms2sgnmK77OkiXTKutm4qtl1sjwl0dbWjs6MDfVQCh8eoCBOUa21Jb2+PzV/VNK5+TT2Jqr5YFyx/lY94t8s7S4yyLBqO4tDIGE6dPIOjRw+he6gdkVSYymuZSmwWy+urWF1fw+LiDBanXiC7soLl2WkszjyxKYNvvvEOTp++wOCYbtaXWJes6lqHhfX3DODyhUtUPk7i0PGjdoT30bPHkOwkr0pGMULF4six43bt6epGO/Ok0c0Qy7uNfEe96JJd2glIi0QF6rRbUIK8U1NMtJZGc9/7+4fot9vAkKjDgU7LJo2XY6ZPRm1crVALsYeG+zA+MURZdBwTo4esF9enDk3BiCYSVmYKSEHpV3REbGwAWZ1hbCaWRo2AWcumNqMpkNa0BdtYzuosksyxTiPJUmsn9K2r/dmXdHOxyFi71J++4bf+K/OtOOWuZ7UJ86tW566ic5MdzIra/H775iu5qwB4tcNnAkAH6WTu0VM8unGPOKRgB7LkiTeKJfJH5st289B0CeWBdWDGGqcFZGlUhhktrfAWr+SjNrXCuzfZ6760dCtxliKvXjTaRdbCOJh2Kx+9JQ9SuTL4YFDtWFPZ6F/RsuCt00kf80dtyoyFq7gdfqlUKb+tEJhEYhLxi0alitxiDkvPlymfIxgiDWintdZdhs/4NIZQo5xdJJa89sVty2uQcdk8b80MIN3tEMm9RoWwuyOBINNqyhfjUB2YYTgOFzp3Wd+Ixhz/de98I+96K2Mgu+NlkK2OhN8GslUsv5MxhutipVGylHlpkDG0NoWRiqQQ2mIDJNNLtjYw3h3FH79xDm+dGEN/IoIIUZmGvEXYAdoQAWVEPWFkiA3Ns6ampekLOxTOPWzEFwf78J3zJ/Anr5zAmaEUtvJprC3OY21+gYxlGTsEobvMpErC5vgwLPXMqUysd4DaqkuvyzNhmg13iLg0rCV/2vlDC9oEluq1ijFKMaMEwVr/0JjtTqGeai04Mi2srl0PyqgT+GwT+JRLOZTzm4gwzOEufkuIV64WkC9oxwoKRDInW6BIIaBKVLwNumsOk5iANLhQS4Sa5S4iBERqG9o9Jadt9qTwMS0uvXzYVQNhuglAdho1PtYYLtNDBqx53wKyWvwk4RMlEBGYpgd+q0WKek+wQ6uTGnf5vaZuqGc4YBqn5okXKRii1pOR3SxgdmoKdWmfu6wblRsbpu276TVONW7bpYB/Jij5Tovy7GRI2m3SgTUggk8pOjZFSHmR9ejIJ2jTaJl+5aGF9aGebE0fWp2ZZ1kr7eoBpx/ln/VoQpxBWO8DAxGDE6doaK/PSt16egNaCJXqYKNLUfkIsS4pJPoiFJIJtFIABhIq7yasU2FLUNFrsP41X9wOPxFjEOfhv9JmWqDRvGMYulfSxVCdJzKPcolgcZVpdD15CQLsUFiLYDWHnVp5gMxA21iSKejQItG+hipjkQTrLEVBTQCdTJHWdgi43bQdnTAqDlli2LIBCuvegV4Emf4cFbgH2rpsadUOjKmpN4KKXa3YQD5XIbDO2C44i8sbuP75Tdz68FMs0n8lU2LccSwsbuDm/ees45Ad9W8787BsRbMnKXx1epemV5VJmw8nl/FkahnpzAZW1pYIxFnvpIudioYWc8Ykg2yD6o3fbtBSU9q2kR4BZU1YUs9HM6KdndCAoY761wmOVTL9Mmm2IWU5FGWDJD+Qksw6lWIlWhfNU0SixvxrYWamyHJm29vUlBL6TRF8d6TaMNjTw7rusB4xLfxTfKIXCQejNvthbfHZwJo5+bVJ6703WuZ3dnW17FkZpsmvc1r9mZHbl6wuFrB+zM1d7FtdFRTrVleFovh84at7A7akASlx+kCCzpQOMxQ75AeSh+qtUsBqj/Krbcmk9Pj82oUrj+7eOh38d3Tzh8EtSXLjn8V90PKd3su4K3/57wSYypMCkbyqhXJAUzdEBwpXaVb71CiY2r/yJ77Hl2wXji9anHtWQR+IyTmY9e/U1jV17/BhN592fHyc4LaXQHrAS0MIhw8R0BNYa3HVlcuXSc/nEO/uxcCxIzh89jgGx7tx9pXjGBjsRUdbO86fOo9eAuYOtr/BoRHHt9lumwhkRg9PmFKbTHZioHecgDOFeLyDgHCYSnTcwOeEFmmP9Jnb2MS49WprTnQPv4mSv3amYtYTK3AqnunnaR+w8SqRTOdtXlrCVJxSUXR0p2xe+KHDQzh95hCuXj1He5Zg+hLe+tplvPrGBVx55RzefuMq3nnzazg0fthGOFTXYomqd+EZzYBTL+/o2DCiVCpawpTTlMlapKedJ3bEl9jeYwTOWlBro8FGmywDo0/Wm37p5GiUr8SP+V6dNQ5AsU3tCFi5ubaqMVu/ouzyEz3L/0t1bUZ+mE6CNJ0jkCS/jpI3C8xp20O3JkG7q6jPhvxA5G5/FqzlUUkSu1ZUzQRb1r7pzjdWvgZwFZb8MB4DZ/bs8vQy/SnU/XpR2PoRpnDPHs/Y/5EHL36VFJ/o7lsv++bNl1W6Sjkwxdd4jTwwj01BG+V98Mln+MW//REW51ewuVXFRjlvvdYmR1gW7nA44R3FaAWyF4ftl8125ToTlGbSE/3ZKDp5hMpEVi9c2Ym30Mqj3Pmd8uJ6rukiDM+rZLdkE/UVNIW0INMtyrQ88AOVtwXLe4uL7qpvOpmb1suFqUSGQupgEQ5yI/k1YQTmvb1/Am1dQ5Q3DRSKGgVimJQ/Lp3EmaTPjmSYMlPgmungnzoH7D29afaAZM8OG5C2bbW6ULmqcMVz9KyA+Lxf385aub1Em7L8RLHYVWbv5j/aqO5/d2OlrsQq8xpq2UKpSqBJQpiceorpZ3dRzK5gp15Ca6OMs2Q8f/neGzjUmUCMOWa18Dv+siAiLWzMO0HUSg2UNqmpE9iFd6roCwPvnxrHP/vjd/G/ee8KaoVlLBFYf379MT769DY+u3EXz+ZfUChXCQoFWMvEjgKQavSal8koWDJ20hsbv80dJihQESn5jrA1/SNKMKqjm0MExFV3JHB1B/2pHhw7fhqnL71i2rhOEtLQfq2qxYoVEouOxiaYZIjaommLIDwZDKMr0WZMqawN4wkGtHWh9s7UJH16d22XVsNV2gpK+3TylnlotyHwbZZpmUCvyHh0gIqITEqDep2bGW5AjIvAWD2EDhBWSDsaimf+SETpbMamkeQLRWzSWmNiLWsbrW0C8R0CbfUUGtCWkNY0C/6p8eokqeJmFu2JMMkdmHo6h/WFZYbvero0/YDUy3+CXf7ZynHWpwSC8mSESD8iVOeghqyG5HrMtThC87cazCPZpKrK5mtqeoSb0kMHWQakBiqBVauV8PzhHMtIkwJEb/xnhnjhDcMnE6jTWWFp5wVNWVAvhW1VRTpYyqbxYm6WYDSN9dU1VIubWFp6ipX1efT1dOLE8eP8OIBnD5eR26xiZmYW6c0cCcRp6m6BDq8tugqsOcDG6Mwq2WyCpC1to7bLMDJIb6wjkYqjp7ubymcYWtynKVK7pNH5hWlMzzzHyuoSNvMbTP8W+giYBRBDBAMaDtzMlciINEew1XqIenq7GT4ImrO29V9nr5QHtxK+NSLFYRBvv/51vP+1dzFAkNmoatFuBknGf/ryBfT09aBeLbIuZ9j+CEwXniOkXmJW3OMnc/jpz69jdn4Nz58+YdkKzDUjnmzHxMQhAuUKBfQ20qvLtkDzyZP7TPs8Jicf0S/zTnpoYZkkCDSS7W6qigCThhrrhRK2NzeNPnfpR7SjnpGRY8dJ3xXmieXI8tPOImxyKKpKo0m6i/pEuX471Qu2NNJqo1TG7JNndnCPdk9ZSWfY1tgO6qRJCh/1XmtkSQvQ1MZEMDY3URLDGp+khXpCHRMl5fGPkYt4TdBJ2HgE7b3Vn77x3eRH9K9fjwr23r1s/Qu/UUbVk2bRMG5F6VlHRPLj0rRnrE2oSUhpdeBUAFIi242IUSCzvexS0dGIkZRgCUGlSwcxCISbYmrt0Td+WpUflgvrQwhMdSZXpoJelD7v6i7eO9mDZcKy5a+VDNMqXtXSIqEfYLyaBthsoy8N8rhmKvQh0kaD7XiXIEJ7NDdYsZr0pes264eykfyP+aV1c69/3XrRsiilUKjNt1gPX1u7mzZFcmG89EIgEWbbCAd3EGptGHALULg3tWhv+TBCBMxRfhuOBaGdEjR6qGOlWyidtA2ZYQqWnXitOhi0Zat6Qpt25YcgeTdMWouwhaqziLyTeRLfsTLjt1aP5JMtrDuXZJaN3lh9qawdHaoEBYBZEwa4bEsycyWFic/ze50X0LobRLQljniQfKWtC8Ns84eGx3Hy5DkcPXESZ89dwtmzV9FOJUKdG2rH2vVNaRO4VhvVuiCWOkNXqUuZloLGa5NGHdSO+QH/xVd0xoPULsk3tQetqTKQRj/0Qsu0WgeL60nUSJxGRnx/ogeFKZmkpucs86XvFY+V0r4RqdvUR/6J1lVGKkIrHCVLcelbBiR/qnzdayTLwLSEHD1qVEOI0BQWqy+CbUsxnekmJVTTKEze6N9oirS1lx5eLWJzdunQn9xozc3aqXiLLNsWHRWO/PkKqXk8YI3T8KpHRU1dxOVZEVm44vZKM+mCL+vlEn76kx+iTPzQHI2gzDjX1wpW5h0axYxo5IW0K5BrgbCcFQ7vTOEW3agcmUY70EtTY5l/KZzaAUQ038SrtTeWpeSoOtb0BbkIy1ZFzPQyTJWGbIM/dT5vk2doYbF25NEIlUaHbXcvFoeyLr+WM95oaop4gZUf3awTlAqn1uJoulWrvmNBtEZSuPTmt/Cn/81/i3/4f/u/4K2/90dIUD5r5E5KljCNvt8hJtLp29BC3h2d5Nlko6A6T2Gnto0E61YdM9u75EFqjz69WNm78ndXZ83wakoY/brng348J16dXPjdzW/86isDVDmZ5Y/+WZnG5NnQNihMN7dL+OThF/jgox9iafEFtgg4WjUHdKuGVKiBeFMZrQRNzVsl60klTKUldCITDpAomus16IDsibYmfO1oP050RdDILmF56gWe3XuOB7de2L6RjyjoqzsZ/NF3X8Gf//lrePudC9YzqZ0viOiMMFwaVXgsaFakZVXPZKK24T+Zgo5ubmFl7xBgS0Do1KVasYrF6Xmbl6qerAAF+0BHG3qSMdQ1f5bErwUaAtxbNYJWLdAiEWkRXozhRTWEzVjUk6qDbFoYpmLVnEmdPGVb75GBaccSAewiAbpAuhZ7ytYqVcZRQ75SY7sgwbByxY41tMpE8j3BNQGFNXCmT73/Sqf1EDGLkYjmMTUZSOvs7jHgZ36tN5BX9YazrFU+oh8RuUYUgiwPTV9YXli3hQ9FKjyr86uMSwsOgm7IRpyBnyode0PMJASvqM24JvnrxnqxmU59oyAkWG2YVA40ImK7440ac5ACcnhkmIoB80jibxZTUBUyD653gp4Yse5t+0aGpSoWxwnQb4ygNUHbxrqLs+40zaK3r9cOcTl2+DiGWDaH+vsw0tOHChFe39AoYokkG2uNiZMg9BJFa4tZzLh43ZaD/hOv9CZhROrDWnoTU7bYN4ctjXSwTjVKo3Yi4aEdL6R05As55KgQlQiqKwTAFSpLmsssK5INkl4kFDQ1Zov0puP5xUy7NRc7laLitkkaJYBle9IuK2I4BrqYhuYAmds2aShbQDnv1jgUNe0pkbCV86dPncYxKhea8tHR0YnxkQHSa86AuHrgBYDEROtS7BjpLsN9/nwSK3Ns08Us/VDwkllqF5FtRhgks012dEPH6DeqddQN9NbIpFk6Atde8Zn8C1AwCEiLqskgdfy6LVgms7aj2bWwjyhLbcgxPdWFypzfK1767Q3FMJpox0CS7bKNCjJ5lfK4RSCnnhEtvBRj1x7mEuyas+f3/vrC0r+3P3NydS43B1zlx1n7lV9WtDkboSltB82+f9/qd9+X6J1txsLmk+Lz/Dm/3lUXM+7eT5e58EZ5tZMN/XD4J1YtUlVkEpEqtlCA/I0v3KjPl42Eur6hoJJQUr74scuzi8cs/+TXudnvr1n79b6TJ63V2EWFfI30SbptsG2Kp23V8kwzBa5GxEhTDdKYDYurKJlgw0hKP61NSeGjQrJS8to7c83v7Zf5coq+GX1n6fWVYMuNBS3+pnZjwSs68htxZAN0cmBYFgvLSVPhXBj8gHcWLu/EZy0+8U0DL/QjvnUg38bHpB3YM3kx60fk79LFV7xaaunFhL6Mfe+s/Lk6sR+6+SBA1r/QDeoB5PcsKPXW7RAjt2hHCN5rX27triKF0u/ZtTyaVeyyis+Fab2c9KRk+K5Kh8rVTvhVuvitfWXl5cKWT//XpJu5s0y8OjTrvuYfvxYN0uq19dzKC+N28bq88+Jd/ZQoD+5R7cakhtUt0+Fi5Z/jeS6/zr8fvawLw3O3K62L3axrzy5+F7W7V13Z1eMDvvK7Z700W53ynfzpSseX3h+0fLl/f8C6d6RLXlRN6tRpEf0wnVff/wN866/+Pv7oL7+L995/B0P9/abAaCREuwIpFy5+WsoWrdXS1ItWBtZKJTsUIB9XvTEs46hUHlVe6k2WUiQZEwiR7/JeUy2aA/SpXmnaliApLUQFlppaQOGInxCUaxQ1HA0RZ2ikROXDbJDuDV6IANiQRVZqz7qq8OXcoFDX6Znb5Pkqd9GM64UnSKdbMBRF/+gIho8NIjmgbXe1roKpZhi+8qCpIVKGi6UdZPN1KiDb0Ci52q0tfKSs1b7kkpnCW9qBSR0PKh+fBvYM772iZ0L5f8DuPx+svwPvf0cjivuPN0yjaamWWMXGQuatIF+6UEEmn8PmThU3Z5bwZGoeS7MzKGfWUN1MY7ucRV+qGX2JbaSQQ0+wisF4Mw7FwzgcD+BEJ3BhGPjaySTeGI1jrLmO9cfP8eFPruH7P/wU127N4ZN7C7g3s4wVAqHO4V68//oFvHbyCE6PjyJB4d2kIRISqOZlqYmrR6w1qPmwEbrxPQmMaphV6OjEBM69egnto8OoUiMU5Be400b7KzqhiWBIm7P3piI4NtBN24+zoxPYKZWxsjBnR3s2ynnroWnZrVkPaVgEyUaiWZKRZmp6rSFrPAJcOr60pDlHeR2UQP9atEIQpoU6RQL3XC6PdDrt7QdesgUIIhyhGAEEgWgBQJsyQkavq8ClakG99WIEAhXFouZsFdHH9Kq3S4ez2KmXog6PEYjV2FH0bICauqNN4LX4SelYXt3E7FwBy2sVWwTXqGlKiyqZ8TIN+t6IjfEa5Sp+lbYc+CjaEFH6jErptuFgI3Z+J4FKjyaUWF9iFfqTG1mo9a/olMSxsaMYGzqCliobNutNvamiNxOEuvficzdO4OpOVosiCxkqC/kSFmZWUS40kN/cQjZTYZxkLNtB1k8zupMhdCYjKGgEhAxkM5tGjd/ENDRp6XdxOgGsewdoFK/FxQcVjbKiEwir22QAZTK7OnNC5UrTnjQKobLQVCMtMtVR5lrQoeFYMRmVQ4k0pQOKyqQljQzstOygpz+F0bE+pNqT0JZt2UwebW3t6OzU/M4EYgS2XW1h9HS0kl428MWtu/j83hOspAts1VSaWL+f/+waHl57hNUZzd9cIXgm/esQASoh03Mz+MkP/g4l0typiVEsTD01hiWVTr2bMZaL6KFpRwpoK6amZ/GCNhiJoYltSqRZ1amWlS2E+deT6kVUo1MsB+31LZoLt+7QemKNZdTUTAAdaneHKjVYLqxsm7PP8pUvslUmPWKLKpMx5jEcMbrZN7uIso0d6e0kv2jDWCqG/jatut9BgUqClFTb/s+EumPApjR5dClyNZIxoxrUs9xl91khq+tl49GyhsYNmFiO/uNY58GwTBj6+fHajpc4lwYKEbVJ9433nvfWY6feJr5Q/tQ7bG1KwIXfaRRKjEZ0Sl/WpjQca0PAe/E4o3j8DhSja7ZBJxHN6SWj+GR9czAvLxnFIbpl3rRvrXpKd5o0fWDHpleEQ3EDD9VKnnVUplemgXHuAQt+YfcKy4vT4VVFyHs929Vao7V1AXFT5WJGAAD/9ElEQVRdZRSj8qXA9Od/t28UmAW4f+Vr951unHUksP+tKytn/akFFhLTo3vrkeXVetn0TvmiD9WBBhIcD3HhufTymQG40GX8NOl7uft/5vPlsuefcm9G+TTQTKP6k2Xh+KG5b11JmT+ljWm0aXXkCwKlCk3+RJN2x6stBKQVwBa3cxzP96fw9MB4eCOZYODHObo/tTv50lUvmCCVmKtnuTurfBnsU7l5zubZrKP3vTTaS2ddHLLuG2f1o6+8q2f3y4LW+0aGRWH1bPVKBOfavfPth7nnmcbd7T/vBawb39nC9yzL0WSbmZfDlXVG7vvWflVHvBFyEYYIB8M4+cobOPf1d/H2d76N9//gHaQ6o3xL+dckRLtlnQla+KlFkLJbW+qAE78jDxBAZf6sk1H8WPTLe/Evo2Va9SiHwwHKEnJegupQiHw/rmmylE+8RmIE1ATTkWjY1sxFKbNivNf5GpLWMq6eRFsC8S0m73QVrfGGltxAfLjK9FGu7xjQ1qibviLPp2ypEzBnZtP48Pu/wJIwB+WnKU+sG9VOc3ODYFtK6w5lhA5d0+mjAVQZrkaYWBhWlDYqFm6xg9i0A5rkkCt0v36UYt9przLMuPekcZ+GVSmuZszKu/Fuc//djPLwuxlWoKNLNjzlQcyfkUfo1h2PQotG1vIV3H6+iFuTC5hdWcP6+qodkBBv3cZEZwCHu1pwoqsZp7ujONvXhYt93Tjc1orxjh0MRmooLM/j4d2H+OTWY3z0aAbXppZwbWYet5dXsFhuYIN0lFMPq5LPQtG2cFokqekUJCFWtEiVFar0UaNJdffhyMRRvPvW13BsfAxfe/UK/o//h3+Mf/ZP/zH+0T/4c1y5ehlhpr1c1x7eBddzSICk1azqxdR2ea0ECMPdAzg0NIA4CbNOoikLGBHQau74aWlh7e0E1i1IBLVfdQhhan/SKjUPWg1ARKNTxUzDIqGJ4WmITffapURzTQUwNX/ZED8rW41Dc6Ds6FsBPTkzY2rIvobfQgoI0j1EAlfPjShCe4xrIaTqRicTaps3xxjZAMxKy1WDoxtLS8BU4eeqFUzOLWI5ncNGZoP51JQUlQXjYnmaNkyrZOiZpGn3IlLfOGbDMGl9d+fGe41P8SIBYOCTVw0DayRBo/tqetqJ49DYGOIRbXm4Tegl6OcaJb+m0TcqG1m68HtTRKgIaK9eW9DYvM38taCUL7PRVghMKiy2OummjEA0is7eXjR7J16WWb/RRJgMoIYUlb5ImPljFbieDskvxeqYiYEsPTLevR4UpYjlWSbg3NjImhYdJBDVEF0gELZvJXilqGgbxs7OTgxQCdLCNK2yrpCWbNtKm97A2mDc0VAAfd2dZHwh2wdXOwh0dnXYsLgEtgC7hHuRtK+BGX6GWCIBLQZTbyEhDQF9iMA8YTt4BKlIHjtzCmcun0PPQDdu3/ocn3/4S8w8esD7L7AwP2f1wVTakK+mJ4kp1hoBlKtNVA7LTCvLWzuXEOjlNF+O4N92kSHdqYe+wLagOmhiNnb4XM1toFHKqyAZKi9NLO94Ck3hOCpltQMpH6JjB7J1aIXtfiHmyk8MgNMYgPJMM/NWW10GmN7WjXXU5xeRnlmw00/rLH/rUVE4LETRtsqF0sYBUaspZ5QiF6zufCvjXfnOXK1MdKewaL0gvIsZ/+svW9/4zw4ss+0dyI9vHGgTLZHG6VlWRl7lW4DSmDzToyFX6+xg/dscbLrxjXlm6dFN60t0YqsTrgfj27s/4OZiOJhiZ7xq87yqbuzxJWNemC8pz7Y+w+IW3WsKBpUm5jeg+cF00w4P2uHGbbV6MD4F/HJ6lH9VnWFJ3uutalD58/+srORHCdMN26bcmAC6iQ/6fl625q7MKVzzwz/vG/uOz75R2HvvzN8By/deMIrarHvyf72Q6Em+Vb9mrGD3fdhUGF3tWXyWmTYi0Gv++N/tPSsIR5cuJIXh3rkeYvIQplduRjf0oWJ01vtGYfBqYdnVD8s3vFM6Fa4X/h6dveSTsdutykQXPpAWTHmxSMyRz37+VRLu2VmVt2/13l3155LAdFkYdJVfhSHmoJcWsXc1K7kg60Y7zR+f7TPJCrrpXs3YmJS6B62seWv58S1/LV7vWXFaeF69WPwyFtC+P5m9sL58VdwKR5aPBy3NfhgqYdEA21NrK2VRDAG2qSXyuI3VDVv0qM46p7Bv2c4WmhZXJ0+2rW/VYaYALR5Z0YFJeGjBtMVBd/tTHGyXOswqSOCsE6CDmn6lHmtaVYWm92nqpqZtqI/GypBh6NwBgXWrQ11pBdwF7J119+oUUxZFObaejdYUEdap1SvvExHKqOYI1ubXMT9FWVdW2jSn3zJi8WnakR5V/Ilg3Ba9RyLkg0yv0ibmsCM5pI5Upnu3UeGPA+AqVYVjAXi3dpGT0u+784Xf/s3J92f0LL97Tr+TEd86aPS8t092gkL7ZbODSn6VkYlghZdE0ARHtV1sTM8gS8GXLubMfZ1CdL7AL5rC0Mltthl9lJoTKy/FwkmEqCWJKbMgWnc17aJk+xg/uv8cf/2jX+FXD6ZwbXoRLwoFLJdLKLFBNAiINCeRegq1qlacuXAIRQrzDz++icXFNMvTsV4rNDYIgeTBwWH87//BP8I/+OY38J1XzuONU0fx3pWzePXsKYz1DGBkdNC2IXp05z6WCC611ViVQGw9s24rW9VDNre8iFaCHoGPrk7tU5qwwm4lGG4mCH1dO6pcukQXEh/LRiBdW80ITKcZTjabQYhCJ6rtCwnARbhqJP6ogIZ/tSm8NRwNpxA1CXzUCULUQFTxxqAsYzS8aD64aFRh6QAazRRMRpPoSLTZvY5yF8CaXpihH5Yb/QpkGzj3+IqUESe05E4iJmivEhQtLE1hbW0BL148RpVKh3rNXUNSw6KGyasYjSWHFGzgnQ/KC1uOJdFi2GNUunX3sjZ3lIJWSpD2tNa0GCkSW7RDQz34r/7Jf4kzZ8+ToVRw7+FdXP/iM8apMEhvApemzTNQpt8W5zAKDeGqwTJwm+Kyvc30tkSRWc9SU84gv7mMFzNPMTUzidnpWRw7etx6sXVK2PzCKppZZ+HmCk4d6yH4jRKsMp9kJOobVEaVZ9dPyIhVJ2p4/GOxsHx0dPIOHj18ji+uXbdDEAQsbLN80muI9K4DflTPcYJsKSw6en1zc5N5JN0Xi6QZdes6BSjSHMRgVzd6Ortsj3ltCaiDWUR7PR0dSCSjePr0qfUoz65kML+4homRUZw9eRTRcDO0HaOG2g4dHSN9D9jUJvWUpzrb0d7TjlJZJ3ilMdE7wDaXxS+vfWEM0JlddBPc66CNoydOYWB0mOkr4IvrN3ndYj4SDuRv17BVrpKuqNjFIigRXGuxrhTKBuNrFHLYym/yWrA6M85HOm1q70E92YHmSARbTKNtP8Wq0x7ba0xTcXUFOxsrqOWzqLLds9JdsjyjwyjGSOdDAnOraeRezKEtFENfXx8i5CmtomPmgfLJmLyNHERCpE/1jIhoZGXoS3SjPy8KR5/OzXd0v462HQP+dePT+F5AB80BJ4vdwvHT4KVGz17aDqbR0kGjJ/Ee7ZGtdQdy1lxMyy/LQ6BKAjauw2ioGGXW1tkMGqZ06Rs/Tt8qmbxjdVDAisZZZlorITcZPz+uV0fGd7fLrxk561vxgOWlBdy6ddt6roKam71Lvk3Fd6fRhHisk4reGYwfPWL8yNLigvBi8Awj4isLU0a/VvKWbnevq7P6kxB2z36AL/vxzN6N87RXbweM76S02fUr7K99T0fdGbDTPYvty2G7dOqdV6sug8bHLC695Bv1ELpyd72OPlg2v+Q5Fg8zR1/mblafMgzNXZW7GQuP7ywd+9a99X955b/n1cIyhV1Xe8X0iO87ny4N7tOXjJwUxl5dyMqj5YP3fLlXnt69ru47Vy7y7+75x4Q4YM2MWgbl03tv3yls8RTKAovDxWNWdSAf3lVYxXrG+Z1v7b33ncuPvuOv3bsgZJVz0ZE5W3gyLi5Xrn68vz9j4VoaZXZNtr+4/wj/6v/zP6GUze5NhVPniy2Ip/8aea9kkg6+kdyx9UH8s6kSDE4lJ9oxHGH1STph/tWZoXdWxiwY64Gmm5Uz/2yxutJi9CbrgK51xjBchWUA3LAB/VsB0488eeXuOhYYj+VLL1Qn+nXYZWCsH6+9+zYOnz+P3olhjJ86YaerhqMMk3UsfUYdhDaJnWEKi6wsr+PGzVvQadlae2I8TAFq2gvz/t7br2Kkv9PSLzqydDIdSrSlQ1Yp8a77xqVVV6NRc7MSomE4fBeirPnPv7uIDdcrcY5AbXUxr4VKnUJ2C2GbotGM0k4NZXrINxMQrDfweCGHT28/w+OZJQr8IgEkhfAuhfA2NZf6OjbWVvDRtXv4n374C3z4YgFPCiWkWah5VlpdDZ+Ad4ecWQte1NMY4r0EvTp8dUystq4SUNQWdep51SIPwldcOnEEf/LGKzg/3oe+UB2XR7owFAwj/WQNL27OY32NIJqga3OVykO9yna7ReCTJUhdIlDOUUiRQFq3UdguoYoaQWgJqdYwvvvGZfw3f/EO/ts//zbeuXASnVFB222mZwvVWtkagwSXGoSAqbZ203CczbVV82UlmnBjuqUM2LAdCcLmN6l4VTV8Vk+LjJxIIkaoaghiEprjq95P27mDYWu3EA3ha654lFppgQqPbeBOYrN51xTI6t1VxTnByjQxTPVgq9dbJ/gVyzlMPX+Ch3dvoZBeY3pIL0oCCZWo09IkgpOj/TE8a7hGlEqb0kxvqguPiBWXrBq98msnRDGTAthabKGJV81SYiJBJDpjmDg8aHX3s5//DJ98do1lyjKSZVoYgoXLT5kMlQMvDEtATVaLHuol0lchixe372D98VNkpgis73zOOr+L2goVJuZXC/ms14Nl1lTeRI31Pd4fRVd3DM1BMQrWhfLJf+tp8hiJKRhiRMqn3jFO9XRXCjWsLKwgny8jFk8hmkwxfywfMkmVlYFo0XM+T+CcR4YMUz2/1UqVYajAXDzq5dOWSAM9/WhPtGMzkzOwrmlMOrBJO75ss611t7VRUQ2hPR7HyGAvdLT9KtuQdsFhESEUjCDeljRm3NYWx+nTRxAIt+CHP/sZ/r8//CG2W0K2ld82mZfqRsxI+ZERn9FaCe2OsxPcQmmboJllFY3FGJ565gmKq2UEw4yjo53AL2C7wGhOYI1tWyBbO45ov2s2AKMLy6Dqb6toJ8rl2T4yBPZFvquwbPNqA4a8SCd015ZsTJhXzs4qmABppZOgOS66ZfpaqZy2RwME06TDVgoObTfV6hRYTYVSj7bVJSvK0aETEDIuSBfunuG9o1vnqPcvv/71P2VNgZrwYRzu2bf8MeseZRTe3re0Fp8sje5l3ZQX59d6iNTDzyfFofKxURuP51m+6N8EncKglfJi/MLMwRzIKA73ncurl549b+5mv+ydm5XXS1Y/DE3xkz6VBylg4snqzTbhq/eMi2yQz1Q4BfqtJ1Bp9eN2aXZPNHLQh4rTHGiMF9JF6TXPerbAyfNp1f7prqCl9O9P3XDWhWfeabxQXSbcPY1euWj33eRXYdkf3S3PvLdwdC83/unf9Ugb9HN50bPnR7SsctqbNiEf3reOLj2rxsuMuDC9cJkDfunFyaB0r7B1pZM6K/QlS9+eVSzyuJ/efaOnl9x46/vbD1PPeueHzzR67+VfbjKWFV6tXph25dFZVjatQJLya/Ts5++AtbZCKz/WUaN4FQGtn7c9o7h8miWt7dGtpV83ujIu3Ute2b38/Hrcbhrgge8l2nhjVgHxlQvS//X+zI/8MnVe2DJ73/6vsDIKTbf+s647zTohOE/eGMT4iRM4fu4Mjp48iWQkYfJOnbjqldfUUM1X1jQJ0avkjTo9tK7GysSPx9qkrMrX1Y2etVhZI5K+LGd2rf16vXOU126ti7nzOzd1jvVGv/aN5DjdNSqrA3U0oqyRdnXw2UJLyXfN+2aQwkGSe8VqEb3jPXj1m1dx+VtX8dZ3v46xowOIRhkm8aNb98DYqPlpqq94nDZwUCebdqSSfGWGPapnMhluQKPBW1X6pVy1kQemi6/VsSV6U5qdpbN+XjLOXVeTE+amfMm47yyw39EIvh40ev7NPdnMZCm37G4Zl3pL2ErsRMEfU3g/mXxCwKdt5ZiZhg6BaMfY4aNohCJYKdcxubBOgtkmEA8SFBSRyWcwP7OG+3cmce/RIn5y/RGerKdRD4TRFKSmpp4aTbkgcJe2IkAnUaOTF/sHohg/1IFCeRs3bk0jmymRCNhgmYMdEp22gdNixIunz+KtK5fRvFXA9M0bKK5ob+01fHr/CX782Wf44Itr+PlPf46551PQLiTKWGskjGR/F/p6uxBk/jpTbbw22V6k4WIRR7v6MNHViYFUBB1a+VvMY3LuBR4szmGHaRZT3Cbn01Ho2ilCp4GpB15H6Wp1b5BKiOpeRo1eBFAoFEyAGiPgVQeb2PHg4qCkJTE49ayqTKStyY8IQN+awGWj0kreOsGWCFknHC4uL9riSpWd5v8KFOuUSh3ioG+tMTEcIx0KKhmFJwJraAWvvWNgMiI6I1J+SSfruaazreamH6bcmKV4jxqHXMXktAWWbfnj5UvWwlDcyhobp6bkiKlqL9lLrxzF4dFRXPvVdfzgBz/Balr7oKsZsUwIxPw0MHR+oTTp1sWrsDUtoq+nC6FmNjYqYRoliTTXEOPzaE83Lpw6hXhnJ3LVOuZIC0tLS1oKixPHRjBBRUzb7TU3UWFSz6ei4a8Jc8VnjFX37o2lY5v0yKJqNJqQJhheWd+w6TsCgxL4Uiy0RkBAVMFox4CKFrsSHOpUxwqBqe2uwvjETLQbjRrh+PAw87uDmdk5pDNZmxen6SJiYL0dnRgcGLTpJh2d7ejtaieo1qEuFRvuS8QijBhsj3Mosd1pGzPtuf3o2TP83Y8/sMWZmSzbw/M5rGd0n2WMKkgapZECssR0lEgrHd1DFs79xy9MiRaZaPGtlIGunh5EE3GWWZjAnDRAOtTx501Ucqubedta04lKV1dWbGrHrKOdRIebEUVTJGPWouBdlt+uthFcpwJUK7Hc94WpvhXF6UCncdZjkuVRpsK71dRAcqADXQNd9EB+xEKXHmS7CJC21Jut+e/Wi6MwrA6dcSlzz7r6DFjJlNHVyFQ/e66/bpREheJ86IMv+/beqGH65iv9uBT5obm24aaUGX3TPcS8aE626kh1Ggyy7MUf2b6jiTa2t11kNzaYZh27Hif/1Dx3r61LuJIIvVsL1/VkS9EX8FBe/HLw6GHPKE2/buRXPEtGSo1OY7t144bRsRt9cz09fItoOI5DJw5h/Mgxti/ll6+VEC/PCos/5m7GeTHjbr133reWTndnvzJf9bz3ZN/5+ZPDvj8z5njQz8vvLVaGYT68d7pXsPYl3eyZVnmXF9WZHOwri5/Wqw89mdHH+tbeqzx09cP32o5n9eTcSNvOi+fqjK574R4wLrneB55xaaBvLy8ufQyLj+JBpDqLwykufO17k9Wz/Jub92LPmA/P/m5GIRk17QVhDF4uB8zLYVtdmBfmxvLgjMub/3wwDLm5cnZZlz+Fo/v9GvCDctTt/MjsfbNn/1OMak3mwPcWnGJ3RrSjUaBwLGojQGeuXMFh4pmJ4yewvrCCqWfT5AVbNnXDFhGyPesrde7ptGm1O5t6x3bpdmFxcfkxStlVZ4TrjXb5ksxWR6Y8CW+IX9u2fZRF6mBSJ4viImcyHsvA+b2VtGEI7eqkEVvxD52JId7jRiVcmJLf8lMuaIok80bZMTJxBO29Awb0tZ2xYLMS48hRHQt6FMLQNEgQ623ixz//CDWCbS201o480pu26uKXrXjl1ctuL35SsKY8Kj2mCFjN+kYhKQLf6NmZPRKy+F3czuhY9ShSHf3eszO/355si9wRpgpRfSU2IZ2gtjVCMJyMsoJY2U1a9KdT1qgZhYOI9HVjJ9WFSrgHC7lmXH+UwYNnBTx4nMZPfnYHH19/jAfzy1iolFAjINHWXqpom+cnAUKAKhCiyQ2a+6ot25IEGOotWV5JI5+rsjBJCBQ8W9DcYgoNAgTt6rC+uIS5qWk8uvcMT+4t4FcfPcIHn9zBJ/fu4MMbH+PnH3yA5w8fEyhROZDmo7JhOO3JJNpiMWxupDE3PY2HD+7jZz//Kdbm5hFkuI18EbXNku3a8KGA+hef4fHsc+QFmkQsTLd2OxEBCvhJk9NiBG0lKDcrSdamCFyCTrUpYaf4SVZkYgSlJvhIrPQuq8UEAtna/1d7KGsKi3qhNd+4Wi0hn89iI7uO5fQylrLLaOhABoJsLcCTchKmwA3bYkzBbcbJ6HaoCAg5SfgqFSJFA/lGInLx65v1QWp3IFkarAS2rBovv1Njtu+Vk32C1a4fSqO0UFl7o+wbx2Z4vGqx/JZaSesuDh/qZrm3YoUKTWFjFVvlIr2pwdIyUdbra1aFomCUdt7ongnp6Ezh669dwvnDg5joDmCiJ4KLE4N468xp/MW7X8c333wFh3tTaCXzuvXFbSwQxAokhFiWDaZBh6pYb7VXD3aYAa16ahiFxWOlJOXCGnbDFqmK8XRSKevp72U5B2z/91Yqi1Wt+De6deWoaRlFKmo6hVIHDkkxlDLm9pelgkea18moymuNQEXbHmphaoedGMk8MmnLq2vI5YpWR9pju51Ad3igExNDXQQ67gh5rSmIkjlHkgloT+nJmVlM6Xjz1gDOXrjE9EZ4H0Ei1c1wld99o5PEBOyfPpzE3/zP36cSeoNgvIJiTXO0RZMtaO/Q6XdtaKVSYnOExeDZZq1nA25Ou+72xb+rp91SDo2VWbSsLaFlfQ3NBONVgvz88jLqi+toLbIdSsGjQmUF5hveiu601qGDyr9OcqxtldEabbE9fre0LeUu2zzbl75TrFIEBFIdYPStwpT1BAPL3GeiRuP27rcYq4QD9qDhszm7B/v1jWjzIACQsZTwx0+DWbt3b/0eIgOiJgzZihmE5k8qeJ1cJzeLl3/6zniglFG2K5tKddBYHObdRU7eLTAu8eUczIvdu+tvN+bHwpFwU/yUB4wyyLpRG3XzncXf1EvG9kWtSnOy1VWik1ntrb5VghjOXju2wPXzJUN/1ptKo9dWb35CFcRXWfnzfp3l717Cv8oc9OOeXE/x/hd+lHuGzz4IlXV5YkHwO+8108IHWatPvaD1/dtVJUUebHxV70XDHg+ilaw1ecGrlRsTYSN4vOr732Ss04b+XCpeNl4qLK9+fl2NKfwmsmOBbFpm/mD+ZC0v9GeX36NRUlVffnpcsvVz0Mo4GvW9ydi97+bbPUPa4a/Lq/Pjb/vnsweTZQe+2SsXWSWMfnY1bUHfed/+JqNy2bNfcpPxw9XVOblfujAavlNDp2cB1PaOLhw6rn3dJzAwfhThRDvlinqDyeuLdcM+Muo51oi0RhTVQaPQDEQrKIbqz0tnkOQnzCtfqAOIMIpucmc4Yifi5VLsabXmTvetIe1EEmG63PQ0f4qI0aRAvKat8U9bG8s0GgL6DVMCBHSVXdWAerh3t0Xn5An1Ziy/WMXzB7M2J1sbHEj5diVBo2ypwBikww96o7VkciCPEz4ij1fbEH1qBzbrTGnRYn11nWnKp+Ztq6NBE8qVNldWMn5dHDTOTT/MDevclAWrJ7nruv/9f6xxJfI7GEcCBCNehBJqxJO4fPkSzrz6KmI91CDCHQTdCTSFWPCsr5g24e9IERh3M8MpPF+r4ZOnGdyYKWMdUaRbw5gnSKwHWcdhgRMKEw+IGgmqcExrYnHyXvNi4vFevktgbSNvFekEUJBlT82rocon0CGQeProKf4f//d/jn/+P/wr/OuPPsO/vXkH3799G9cePcIGNaImEqNjiGItjJ/xRmx/VQoyFrCA7EYuh0fPXiCdz2F2aQb3H97A46f38eDJM/ybn/wKHz+dxb3lNJY2K1jPllAhCM9XCsgLUFDgSeMT6YgYQ8ofCVFzLAW+I2ECnZh3UpYI21q5Y64CLurJN2FJa22br8U0bSGCGhDzLbctAgzNUSqVNpHNp1GulVDQNIiq9uvWdoN1lg3rSykhqLIr02OKEP+UQhN+apF6u0eBupc/lb/cPC2V9a7tDaPNNUSbaiBZW6eD2oENB8vqX0yeZWw50nt6kHXMlEZ5ptUhCC2RBmlFB+MQzJXLDII+CDJ3a2xQbKhawGlzs0hU0no1v922KFJAXoAVAtedYh5nR3rx9VPD+PbFo3jv/Hm8cfKMbfmWoubcRfDZsVvDlYEkLtNfqNzAo+uTWJvfpEAhPezotEGWV11TL0hbbMxaVNvCOGSbSG87LE+tmp5aW8EvbnyGT65/YQtFtXWSpg3Fo2HMrS5hrZS3YS3pT9rjs1LeMcaoFdSm4avxkz7UQ62DgHRKVa+mYJB5VAsVKqytaG9vt1Mj1XupNpcppAmC11AmPWoXD7XiDS0uTqcxSyVwlaC1FmhCz3APaszHzQcP8fNPPsXs4jw6+jowdngYx4+MYWx0AB1tbbZ9455hknaDYdYLlWQEEGEz6GijYhcicwswIuYlyDJM8jvRtfIgUK6Fu5oC1GB6tzUtKRIjze6HK3qzOqrVgMwqGk9uo3b3U2Q//QClGx+idPdjFJ9cR2nuAcu2QP/MK78THfq0qDYUJbBM0lZI07WWBlJDnQi3RehbzNvRIBPFf3Eou2W0/LFn41pyVXBmLHzLtHPzY3rZyrj3Pj2b0qd7WhkLg8YPWfHYvZd23cu/Sxut971rS75lWvWdpUX5Fk/iH9udOhukyKkRWa8zw61TYGmkxOhfQtL7Tn7V+6R3Ln6F5VLokuOeZSRYfZ7j7G8yzv9B44KwmlWIplArjRrVsHnYfFaV6yRZtVXxLO2EJMEoAWbRKs38V06dlVH6XJj+n7x6b+zXPfj3Byz/bdoDy8wH5Hvv/EDMyK9n7b0u/rMujMmz7nPvnepOf7r3w/Xe7X3jh0e/7nvyO158azxSX+qdfLOeDVz7f/zOLwunprqy0vaDNhXGr3OF7+VpL+4D1ouF9+bDuR/4k5tCNznAtuzXgf/OfaUf5+YrRC5sRS+adXn8X2tdeJYpuzdjYSt6ppP37r18uHv3zr131r11ofnvDty7WxqFoyda3lqu6cEUGF73w3P2JTf98cofC8GFczAt5mgy2ik4atGuXe0901oSZJgPx0P2y1GB2Be8bdb8N6ZMc5F1yFylWMD0kydYXVlEKE6ekAghkoixnVFGkRhs6qdG8RmuHc5H6+YZKyrFtc3mpxKkIc2JFuVXbdOJeMl60qPogekQPainXIcbaf2HaNXaFwPQ6dyauaCOOoVna7+I3XQ1vEBJWNPieMoEdSI1CLw7OtrwnT/9I3zrz7+D9777Lk5ePY2dVp0OrL3alVNZ9+fKQ+lU2hhms9aXEDDzWRBaJSN+r/Ue4omhkOqkwvwSt9G/jHXSSg4pDE8pENUrvfv0JivjvhFdq/5sGi/fmUJh7r6/382oJA4aPf/WhY+F7IJFxrK2pO42aa4sQWWpgTKB7cZyyfaHrhKERdtj6B7qQySpHRFY4AQYxWwROQrkDAs1W6licTOLhUwRmUrNtKag9c64uUGyMtbTRqtrC7Ug9WYNDw5iYLTfphKoN0bzWKsV9eLoC4FGV12lcgVTC/OYXl3GbHEdixVtz1dClYQoYjMq48WIm8CwNRxE7/AoEh2d1oMokK0DDKTBRiNBBHaqmJqeRHYzjx98dg83JucwxzzVWwkzm4OIETBrdW5J86hYUQ2WxfpaxhqLds1IJCOsePVCuQYQDmlbnCjmF6jNkZA1h1s9UepVtTm9zDOVMqM+K3feaNGguKtpZ3xWT7WGZpo0/4oAQMefl6tFukujJfEyDO12IUG3xbLS4R+a46zGpAakcnaNmsSqvWw1vMK4SGp0VON38TTxG/pgulsRbNlGuLmBY0MJjPbFUMxVUN3WPs38TrRIa1NZWCHqpJaxq/dOwkLz/FpUpiHmhXnubA/gD//wEoFsAr/8+V0srG4wPDYJprfJ25XEDiTQH/OuBqTeSmvkTKqqU/uGB5nvowSTx/raEKYC15HsIn2EWGc51JnX6cU5FNZWcfbIkG2XtDaXxd0bj9GdSuHSuUPkHjVskZk1qgT6BgiU+ibESJsaCLpz8z5mZpfwbHEJP/zsc/zw57/A3fsPEE7GsUWlppHL4OThEeSqOSpmGaaRDKAlaHPLc7k6AbWG8ZpYTy5s2ze9ViHTqOPExDDOHD2EOgG2FkZqj3AdqqGDatRbqAWUQuzqve7r7EQkFEKhkMP3v/89LC4tsQ2F0ByOoUpmuraxgefPprDEcswyP5lcGh2dGqEJY21mCqtLc6gWy7YIU3P3zLBcm+IdrJd2DLId/Nf/5O9jZLid4H3adk8JhqNo72w32pGSoe0opdioR1/Di0EqwKxNVQT5gKaVqNI9ApC7VRLzW9jA1ibBdmYd9fQSmkppbFN52K1pNxIqDjTG2OyOhg9SBMdZR2Nk1LliCS1dcYwcP4IQy8J6U5gmx0T1pZQ6F6+mAMlJAsJuGKiSIeMYueqCdGrCTt/KuCtfWRocW3bM3E+Tf/2y8ZmxS4e7k3Hh/LrVW+M/vnca/1mCwYQbrxJ8wZAUjLI9R6nIaY2H2qOaaCCSYB6aqXyRBklPUSnv5C9++MZPFa49S5A6AWR8inXijAQxc2t5OJAguvtl9rJxJSO/Kpul+SVcv/Y5aTdDgRtk+G66S5k0r7mZ4xNHcOzkKdOVmQUrgIPCS04m9JlOL6l2/1XGuXo14wVhfhmwgWA/WJGd/g4EoxE0/xvf2OsD4Ri9yNFPHy96FJXI+jn3g3Fe95/EB10PoXvnWzOWJy9AFYS9cCEqCAEBZ/TCPSm9Zu1PDvpOgMz3+1VGPvff63u1Arun1Rs9+2HvGb4Uj7JbqyiaA/Xkmy/XzcG6/LKR3//Qe8uP78eeeeWzqw8Xl36/HO+XjYJQ/X05Tp8HWAeHwlDY5rJ//1XG6nvvpVETy0Xp0mdfkSfPTd9IzsmjjeQ5V0XojK7eve/k4nFpdPXtGQoLnS59+/qntl5m9PQRjJw5gUhbDMvEOEF1urGuxMskI11HlGuDqmX1bqvTz+Q7AxXOktE3Mho11c5R4guqe1OiPAXA542Cm/q1g+WIoeRHGMVfm2W0RTf1Oov9aoQ4GopiY7OMzXwZw6MD+K/+2T/F0UuXcPjCcRw+dwrdAwMIRSKWT7/OHCC2wHhl3CyIZuIrrT+bnZvDjWs3KH88QMFylaISCEhWNuP111/DYO+QK28VON9Zfpk41ZWsi2ufNixOF+Ge0Y5f+lAjtTLyG4rEKP9+t+kivyPI3kYpv2iZ9xugmJmOxFxe28CDyRkszVBgV7dRYcTBeBi9/QNAa4TgrQX5TYLrTJaJ0qEEdVTqBGaqKBJBC4WH1TkLWfVJ/MGwVeAt7t6rNM0H1XyjRDSE16+cRf9AB1K9bVhZSyOrXuSyO+1xh8TielL4MR3E7Aw08l6F6csbq0xWlFUAv2vr0MlDr2KrhUCUAEKLKHXqoIhdvYqbBElzy8zrfBarhRoKTFxLLCrUzP8gQbQO2thBLMznYESkznQVTNh16mhvlonmzbqKYxwMXz2YOs5dhCxQIg1KPUH1rSqBVwNxbRDPdyJAzfVmtmhE1EGEg004MhpDf0cE2XUKV518Z4QjQhIRiRCbodOZBNYYuvX8qyfJq0jrXdEiRB1hK82ULY0FqJ5jRaSwnNExpi06Fp/aapjfhHa28N23T+C9V46gVt3B5GyG8amIWYeM12nujtCVDGMYZlXYTB3v2wgE3n/9JN6+MoozR3pw5vgJbKxt4xe/uo+1zKYRtpKgq23U79WblAqVlQC2JdM1bzNFAkdNp4gQgMSCBH2st5WVVWxk01haW2Rjz1C5aUKc9N1E5ahaa0KOdbnJeuqMRwn4akgTQFczeTt+PMdrIVfA8+fT+PDzO/jbX13Hx48n8RmfH5IWStvU9MMRHDp+GEGms7G2hIvH+vH6+RPoiSeQz1KxIyhkqWN2OW2ncar9uOk2ILiP4NTYML7+6jm8/co5DPd0YmVxGelCgUqRylNMxBWg5q+nom3o7+lHKhZDi8BxpW4742xmK1hdyRPglLG4sIzVxVUbsusb70dXfxdSzO8rpy5itHcYyyuLKNWoiLHsFuZXrXwZFRlvmMpCDwKxJBXNGL7x7lUqjkHcufeUYDxvverRRIRtfotlVrQeiC3GX2e71Il+msYkRtyo6JAcnTBaZ6gv09FBE6BSa0CEAsCwOL0pHfu/KgAyOoaaYnu6cv4YJo4NgQiT+aIy3NnBNLOVkU+ILvRj9GE0s0OA12xKrAtPobnw9Gcpkkfe2cXu5Et9Ws73S9/R0WfKUjJ8xrxn9YLvrW5fsorSvX/Zuvfy4N/rT0b3rldJ7vtxtVBZ06EOAq7t7UnykVbYolwC7Wi8jSTShHwmzXZcNfrWlo7+t/yx0PfDc8JReZJgdkb5k2Bz3zgr94PP+9aVh+6lO21TcVvBg3v3CQbKVvaqVHHeTD5PvhfAkaPHcOrMabF5F4aCllEADMtKl/cmX/Teu5rx7z13z9UZ8+O9J0+z3jaFZs569vz82nsvLM/K7D/bk3MTv5KbxcGkeu/sm4PWnHVPP4xHcX3ZjykA/Lc00Brg57OSY2DG3n/JflVce1YX9/43WZcs3isf3h8dzKq92rsv/3l1u1cXfhjes4Eq0Z6ezbir78f3p2B8IHfwnf/+y88qWz55QMuVzUE/sorXUvcld/548ezd0vjvnX89+1Z/e+1VLv79AcsfZ+Xb3EQ3DjPYR7p4fves79ejAdGa3dNN6fbr3rcyyrc4pZ5UKzK6d585Pzr6fjfYjKNnzuLKm29j4twZO4FaO5A0kQ+3inxY4M1sazYVlXxC8UkOSwlWZ4gtSGSgSr/bhg/EGtqwQR1sbjTKXz8iuWPAnN8qDVZWDF/uOqBJ+EIdXrY/NsPRZ4qLgII8O4gQktiqtWJ9s0p5w/gCMQweOoJIewdD14h+GCGtwVOOjS8xAGVVieaPMIRf3iIkrT1bW8/g009uIF+sMl6tf9K+GAyB8QrQv3rldXT39FkZqsxFewrSjq63YMXv7c6MX2eKeP9e3og31AnZ6kA2XxBDRdH+n3VONo3iVzmoANQ4Nbdmh4w0V1zDZnEDq5U8MmS2jeaQAS/tDE68yMpVubM0CD5Zqo4BkQBaCU50upx6JTXFQ1MBGqS2bQIQKi2oNBrEEAScDFOCvVgvo7JbIaheRXOjBUEBzbakbSGmoQmhhl1pOCxwHU6jbVy2CAbVc2sFK0pm3Da0EWQStBOBTjpS3fKzdgLmK+cPE83nMPnkKQtvHstLq8hScK0SUC1vlLFWCWOzRqWB4Gy3NU5lop2gpI2IIYRcqWI90KAwFOFpL231IGtbN+2PrJ5r14vNsiDh1KgwaA5tRAvuWKYiKLuyhMMk4LGOJN46fAQnOroR3yHIrhMI10h4OwGEWJ7He9rwX793AX/15kn0JBkngbAaQdMOha96f1VHJJQA80xciSAbzE61Zj39mqYhLywZFgtjFVmwzGxVrzf0boyWL0SgcqA4ZhobCLI162CQwXgSQwR9R/t6qSxQUdC0DlKEYyWOUD2adbTjXcVY1Jvd1hTCNy5fwf/uL76DP/nm1wiKk0gTzG0WSassC5/4ZdXAw0xzdyqBeJjAlg1fK4o1lV5lGgpRG2ZF1gkcnqywIT6cw9RqHnceTeLjzz7H7Ts3kd1YRlu0GccmejHc14XDQ6Po6+/D+PEjuD+1gH/+P3wP/z/e/jPIsiS788ROiBfvxZOhdWRkiNSVWVmqS3U3qhvdjW6gAYxaYGdmObOzgrTZ/cAhx4xGmpEfaGu2ZqQZzWik0XbGluQOx2ZmZxaLHagBGg20qqquLl2pdWRkaC2einjxQvH/O35vZFR1dQO9hl2P8Hfv9eviuPvx4//j18Xv/+Fb9uMfX7f33rthH31wy9770Uf2ruy//v0/sf/PH/yxfbC6bne2azZVE28m89bY1mtHqv+9JimTRwk/zjhpVbsw0G5ff/5ZuzQ4aNubG7Yj4F8qla2ka1GAnoN+KOvnzk7YN159wb7+8kt2cXjYOsQjbbmscVjRdg0lb19KGAtRVa4qimbxa6VWskeT9+z+rRu2ODVrE/3jNtI5apWVms1NLtjU/WkrrW1JiDVal5TQfHvKBqXwXhi9ZKODE9Y7dNouvvCy9Y6MREI+CJdMOmvdhXYrSLCUV1fs+z/6kf3kwxumqrVMrs3aVPacKsbc8m21N0YT9qS01as155ekeN33XBW4454FeV59buAJmCzkA+PTmGiv3mb1TvwCywW/CirhyeEHWRYOt6Std2DQOsZHrKHQqnYngN6oNq+GG07lFNcpsH+SJRLPVoPVxO/swoObj2Ch3OjCa7y5VxfGSDRMaH/BB8KOtkHcREdAD4mHYLiVJd0wF1ImTgATvY9pi63TGNsovhB9SIMrrnwCRvH2LblUTOhVjZzAKllJU/XWpjy5EqpKYG0He5hjfR2Dxy+ja7iNOi/+1O69U/TXwT2YmPjYRHF8ysTlFOfrwKfDJVOijRVzogWlvn4Q7bQEpYhGBQqnuIU8uvVYAg0eY5ScX3hwGznENsTgVzfRBeO3ite5TWGPg+nFpyzVi/H4Ps9EYVW2bhQGeuEUeIbwWCSjSsABc4hb/v0qP1j86srX03gaDTGHv0hiyr8DVxVSbOWERzcxvX7VM++CdV+fMnFdcg1lDM/Lig68R1EGE0UU+g3JU730YlG4Y6N38cXz7/GdeK8IQlrRY2S8GORGaLf6+bTFlcQJr2c9IedjYPRZ496ja7yW4fj52M2djo2nf8KNeHEL5RJseCEadPmsjU14G+78Ka6IzzG8Os6AEodOn8KlK4NavIc3w5ol9em6skEAfORRxmFlQATQRj+eyeTs8tUXZF+SXB+2bKHTmsUUiT2BzX3RBOZSAvvCQyhUcbsMMiRMJfHseuce5DAgmpFp3jPdAx4hr7xzv1Ee42efWoIf3Yc1YZxILAQtf3hPCMc1C5c1N6Ut3zZi565+0S5cedFOj5xR/91hS/NV0cdXtJT6bgF69Zm+TkwREp7ycppFT6CfZ6KXPGuoqw/KWFWybQcsI2Z1IOyzIADrTCShrBXe6T3J9zSeoGwgp+O2ESXJr7thcGc7ROJ2hcL/RIe//cWMt6XPGj4x/EwTSRWR50Tzx3SCCnNMBSoPVEk7IgpwbE1JMY40KQE3ThRUSdiu8qDq8GO1GZZEC1IMzhB0ZB63LH0uo2wOOZnY3Zhw9eAonbKO3m4/mWhmbtGmBCjWFovW0pCyXQEf/7TgxRGYGOFF1fsiB5/2QBp6i4eoJXgl6C4pQJLNMkLEUZ9NtloyW9k6svWNA9vYrLvmVK6GvXsJI470hXIJaU+9/WL4XLvt7NCZoCgoz2KEA2mOmVTaQXaaETVVHvO+w97BYkgBiNZMRvlXGAaQRRcLHJOyHXJ/buKcfeXKVfvGc1+woXynFJZDaU5iLnVcreK8C919NpbqsK6DVhvtGfTpA8zBon4Q6oyWMo+4N5u0y8Od9oXxDrsy0mZZacSAZbLhZeAhVFoUunM0BSSjsBzZ27h/ZMNtbfaSAOH5oQEHRnvi4pXlfVuc3rdVgTvKFGHBkfFPBXyIhitRUidBjATrWy5KgUomVEaprO9+svhkzmpVNncL9eP0idC0Gu5L4+P2n/+t37S/+/Wv2GuXzvgBSHTa7W1Zy+V0rzpNp6U/t2dsU/xw4+G0ffxg0raUTmM+bd2neuz8xdPW19dpbVkBNXVq+wfbls0r/q52u7Natd//6I597/4T+7NHM/aDyWl7d37J3pmet8f1Bquk22wvVbCjJEpVVqS1qL4SUqb2bU0MUylXrSo+WV/fsanldfFQ0fdV7xU926VNlXuDZVvE8yofdoVhigNTaphbXV0v2+rsmhXXK9aczIquZitV61asSYiJfviG9ra9tyu7bVUpaGtSRpaKq5ZK7dmlMz326rOnbbAjYW3pJvHshni3bLVS3SrLRZufnLMnTx7aihSN+/dnbGODuXsShi18wBIIFS0JaQjnhzrsa1+4YKe7Mva9f/dH9v3vfE9K8qGEW7v8H9i64t3kdEwpkBz3jhBqFrhCFDES5yvMxaOMZLZKgaZD/qxhlNnrn3YArwTnTxlqvk1t5uxgv10Y7LVeAevH9ybtze++Y/PTc1YpldQOmPZEfBFP6cot2z0y7QrFe088BbAJRz/TseBXgSLm5BJ4zZ+iq0xElF8iZ/gwPoTBX8Tpxp51hfddtsjJX7uJb+SusB7e4+THb9zg7lYBgxcADfJC4RUv0+KIivmW7EPtfaXaOF+46IwCrAwjTwFcUh6BpkBLeHaFgmqPWiSW9DCB0uAWPwUTwvpnZLd6F73mFgU3kUqqj6djlGxhDj+NU3yQkMLFDkscVuPyXDIyKqJgPa4TkUVpwRnHfk7chafwpwL4lLuHPxmf3CjPeLEgMo35zSGY/4Q/3Qen6N7fUQey1AHPkYXnvNc4dguXk3EiUz1Nz6jHEq6yAFmv4+gaAlPb+BOJeuF5J6rgSTeRP6688/e6h910PWl/2sRholt+jv3zHNINTBDeccej+8HVPcbxx2FjG/jopJsbwlN2usWH58kjjq3e6RrzqgLKBt7yP70MlvuQbjCij/DcuXugNbaYECZ6727EQ0j8E54+OH4K8f8s+5T6mCMVIXFxG5lP+8dX9DJqu26jd1xDvfPIzwnjr49LK/qTm4PfJmEDBuTUypkPXRcm2SoLHiWt98yEnXntFbv06iuS6SnbExZhofHeXl39rOSBcBhTy/yrAoWkcvVNIvSOfNG/ILPlqvfISiAbsk6pO//JKJzLLt5Bj9q8D4BK89+pc6ieZO7OoZVLNSttb1vvaK996Ve/aH/7P/5b9nf+3t+wb33rKzY4POBx+voCxYF8I14vDk+GfIZnJ1M3yDlmJ7CFX6MQ5BGHzamvguYGdhKTR2QMe2+jSLBGzRfBU3bwk+ogAHbK9Wm8oa54jvLnRi8xvMNZYWP5626/oHExe8LwnHzttddeePXVVz9nC78jq24tiSBmR4aOhhMEd+uNtrp1YI1JdagtbB3VZF09HXbmzBnr6uqy1tZWVaTZerFkRfbRVQdYq1dEuDJP+TCfR5VJZTO/p6bKqu2KMaQRpVvZ9g4AJYCpVPfFYDlpMn2dWR9BW1ku2/TjNdtaqVq5WDEVr9NGQYWjZykUPn8kxRUkRixypdD1GBcoZch817OXB+zZVy/a45lNm1lWpR6llb8D26+p095l1FRxqkKO2ClEFSrlUZWdtPbOTttY3bCy8gdYz+3vWEIApCtXsLzK0Uf8VOlMAckXAGeKQyC1id0+1PEsL67bZrEs4Qp7iRaBgeGeTnvmzLilRXNN2uL96Vlb3w6aaFMCWvatVeV/sLFnjyc3bXJpy4+E97nmTTQSXdl1RWDsr3/lFfvP/s6v2FdeGrTTgym79+ihLW/vSu9gkRtz3cXIAF52WaGylIZjI6JSGlkl+luvv2D/q1//lo0JzP/ZO9dsu3ZkmZaslItOu/7osa2Wy6pbaYoKRB5ifoTep/zJm3Bl9LGzKy+l7sByKdGghro6u2hv/+Bjm5pZ86PK1RTdL8QMtrfZf/wb37RvffF5u3huzM6dHbYbdx76HP9MLuPzsVmMMdDXbv19XcrPkY+uHyaabfzieXvptZekDPX41nnUN5+BmDryaGra56lv1g5srrhjRd2vSECtq26W9hps6ajZViXEauLFHUarZY+OxE8CPE0CEhwMkhOtWZF6WK7YvY9v2er6tt1f3rAdKUWl6pZxkmixXBTPIVQOlWcJCApYAGltddVH7lcX1uz27Qd2V8D+weKKza2tSVEQmFbdNyUbrLMjrzILbSXVmrKRsdM2LKVj8HS/rS09tHxSQFtC7dmRfuuR39sLi+LLPrsgxagjI9C+syOgrHIWb/3gez+RQiDwLreVxRlXgl3oiFd++9e/ZL/9N3/Jhgaztjb/ROB/y0YGh32a1kZx0xZFV1WCna8WKJKAzlRa5aL7nZLaoMp3e2tNClvNlb4wPSlui39506K89mXzdn6gzwbbkpZqrtvW5rKVxeNXn3/ehkdHVXysJwjzgek0XGEWu9DWGM3QaynkOdURc/jFl3KI5w/G/BkEbcyXuqMNysLF4e+pW+gUFCmJxPnh3p8JI7mi+MIoZAgTvw/3YpuYBj3HtPgL/ftojrvjJ6QT+/e06diU47z4PSllMrQrAW/xYi7PYtVDK7IrjxQztnhsFLAF5DiojsqGK/F4XHom/3zpC0YOx9dwH8opPMcdE25Y9wEIkjxjcGBlbdWuf/SRHyQEn8b1XqupX5Acv3Tpqk1cvOiAAcWHqCmzcEOEIR3veOUH2klESUTX4BbcZVVEDkX8PljqzeNWdA4oPGj4wwSa8Bq7BncMfe1TV9xFC7/UuV8Dbf4H2Sf8Rz6c1kCvftwGXqCtY1T6/swr7o6t4tLFLXnC4id4lI3igxaiwntIB3+4f77FoIA5n8seu7sVNU4fVMXJPA0XG55i99Benhp/+oxb7DfmYa8fz4/SgheVULChTDxO/DgRQRHm8dP203TFz8F+nhuBnrrTLnkM73gV0sDwJvhxD05b8BT4ySs7ZEV5CmHcGb+6upIQlYFnxdub3pEKZe885x7lHt5huBLOR2Mj/xjc3A+PSpuYaU/xOxJpksxjMkhFuGfw1Ih96dd/zV7+la/ZyNkxe3jttq1OL4evoOzYBNA6aFJ/nfaRaOgRGS4jGSQhffLMAXVgMDAZgJ6kmAft6+T0AAXUjX8tUxujffFl9Uj+d/Y4D0LX3QPbKKvfkrLfc6bHXnjpOesb7LQR9Uunz5y2XLfkcQv8Tj1HvBCVBwaeYf0JZQVApkz4SscfJ1xurW/a22+/Z83KU7KZ9wLP+5J8+8IpqbS9+PKL1t3LTltR+VJ6iofMBJmHDW1CjrJx+oEGbuPyd3fuiUX+mXbb3jng/mLzP2pO9s8G2Yeq0CXdBGLClZFVVbQqslnAbnSs1y6eH7fzExPW39PjFVMslW1jo2iLq2sCHGWr72xbXVf20fXz7BVvimkjqlz6yj1JDraLaW/vFkgfFKDIWSKVsSYVIJuyZ9Wh/81vfs2+8MJlGxHIGBgcs7oq9v7dh77i3quFwnGQrQpqTvvBHM88d0ZMt6MOIOzh6sIq8KsXCSPAz119xsYm+l0jm57dsf2DhICEmJSFXCKuQQoCmgFzqkMH2WR5gT/a0Oryqk+WTyqNlwZ6bELA+9zYiC9o3Chy8M6BFXJpH4WHyavVmm1XWThWt5mZadtVOg3sl4QWKaKSYl62vKkJfH784IE9WlzzxZUw+YHUiZ3dbVteW7f10raV5P/2zKTvWS6i1OeqKlUEAORmpfvGK1fs6qURab7rtrC2YDcfL9pSRV6aGLUPI6lHaLx8i1Z5ePFRRrpnW52Brg67eqrXzvZ1WkL19OZ76khVFo2iEUVjrVS0ZRbqAdYRBrCGaAqMHMoYJzdE7hfFLzofTy3YvTvTNjW9au/85K7dvb9qJQFe1CHYO5gjOz3Qa69enrDWpl2B0k1bXl+yNz+6Z+uVbZWRtHblnc9vnR0Zy7UKBEs4kD5H0ZbLJd/urqOt4HNVEYqcgliulmx9jV1Y6vZktWQrZdUzQqa5VSzBF4mE7Yt/OLyFrxS+b3lC9R5ZFnOhkaeUfm97zro72lyIqZKNI9URCLfv3LHFlU1TllyxQ+DFSh6jXBW1hyfzC7a4sWXLlYrNilemV1aldLEzibIuwdAqBbCnveDbA2akzHaJ59i7lLyxUGV9acHEVZZPqX20JowTQWdXSpbLdtjwyJAfJIPgGhtRmxIA35fyNTjY7zz9ZOqxfy6kx4au/p52GznVp3LMKc0O3/Hk/MRZ/+Kwrjpe25SCjLIAb6h+/DRUvn5JkWRRno9sN4qfBLIB74xsU3/B/iWN8s2Wkx2ppBVaW5SW2kptW2XbZAXRdGp8TPIg5XWE6PeRagXzOYiqWzhHmVJVNVlObR+WY3eUeBcH+NFHfuXunZZMuGIjvtNtYFX/0Xu1zcgvbuGdTOwkg1xxQOvv+Q2hsaETJU7SJ+0TceganoND6Ih1o7iRS/FOQnTwQV6mPB1qYJ8Z63qXzUl5l1zZ2tjw6UV8WWOudohL4b2DIW6yofQVnoXPJMLIPyYe6YlNyC4/dHheKh5BTKvbYx/scrNmt65ds/LWhvMbvEAcSXXufNUYnRizsxfPqVP2iBVetHlg/cQ2FIbHjXEgGUqOm2ND50k7jg3UuVskc2Lv7uWpNzfEHQf1S5yuDKR5avqBNnJISX8qEvmP+cbf6Z4w0IqIwJG3UYnpNb4IE9zd1WkI8bh7iE5Gb/VPXgCnxBniCtbLJvKDwS0uq881ivj47Wf90eajBHxkVSb2Ep4ic0ycXnr6wbgrYeUWA2rexWXDL6mHmpHhpQfGJfhzr6EQ3aoGg99jwxPpchvFEyJx38fmBF2x4TnUtfzJHvOUJxq98xt/9PjCH/eRjd6FoHrnYYON4wmPT+PH8Mrzx0u6dfer9OQlDob3EAc0BjeuhCGuEBv3+A3PfsVBZcZMgJ5eYa4Lz0ipVt+s9ryrPuT6O+/a6tKqNaSFfbq6JAMztrlRQTz4wBAmjN4qbhGELNCdnrmicIUdisAm9AnES7cGBiQDHP63rf6QI0I59n1P+Kutr8e+9NU3hMlGrbk1bS0CpG3CDecvnLd0q2S14mEAzhVy0nJ+gZKThjZNMvzgL8q7rvhlDdbG2oa9/aN3fJ2OSy/RsL9LjBnJmZxdee456+3v84EVL3jPEfnFhgSP600mdiMBv9XPcRn7o67yjvz+nwVkM5INAzDiSmPgr6ZOdHW5KAG77vtT71XrVkjmLZ8uSPM4sIccqLFetKXlNYGabatsbtmhOkwOPOHQC47P3qvtqVNmREWAJZu3voEhOz12xqdhFAod3lmkc3nblZ/TA4P2d779q3ZmeMC6VYm9g4O+6PGtt94R8GBERoXiFUkFhX0SO/oy9p/8J3/bFgVmFmaXfXQIS4dFfbbiR53xr//KN2x4sMs7pI9vrVlxS3TtbQtUMCf2wBoFeoUrLSfmlTLnYWGWHQE2dluQmmDj3QX71rMXrTebs+2yAIk6m/VSSWBEACiTsJXVFdsSUNneZq6o8iz7+MlkKFdp8fwR8fZO1bZKVVvcVNmxJ/eu3sudxWQc3b4nmvgcvqkyXS1v2TYj0XSmdMZ8VlYemKrTdLRvZ4e6bUQAmVlLd6bm7O3bk7YprZNdX5g0f6Q4fZ9utcKggFCGQXBy+E063WLDnR022NPlI7/XpNCIr61Y3xVo37TVrbLtSMukgwlCRLkRrS4wZOX0Uwb33TqNtW4r62V7OLtqUyvKM6PvesmMTvmSJfShtWcT1p1TfdarinvPbty9b588mLeiGrvgLzO2lG+zof5Oa0sLVKpjQyZw4IufhCieSAp790sBYh/pFZS+0pbz4PJq1Z5s7NjOoZQnmkEDU6bY+1PChcVmisuPl+dPoJJdUeArRrFRUGqldRvqydtzz47bhefP2anzIzY+PGhLi/M2PT2veFJeV5SLqsgBOBaFhMWCEL6rsmcLvEMJrR2+nAi0suo6J3DdJdsn2yrgmZDftmzBF6kgNNlfdHV+Xu2p5lO9WOy2WanZ/SfrVqzU/VCSzfKOzc0siscF/iUtp6fnrCWdUtvFfUaKp3hchUVpbwnc5wTKhwb6rF1t4vTpIcsLrB8IWM/NL9nCHAdSAfgaVJ5Ja80yqpr2qQLpQk4guM3GpFymU8rTDrvcqD4dxBH7zzLUMaIQwat7/TOSzReOgwMO7mFEn3ngApiSA6dGRi2lOmaKC/PraBOM9MCvtHwK5kDypaW50bp6Oj2FeMSOOZBByNKeog49Is1dj8mEDmocN7VTKSSxwUvcRo4Ftj/SdpSO6OAd9hgwux/dyP9xEhj8QBkgmEf+dB8MMoznkDc+9xKaZxYN8bWP0Xy2PC0UULwabGVlxSqlTcsXup2/vA0rPgdBhI7oDSNXiPwj8RoLVCk20nMS3T2+0nagjPpx+k784Y4cJGxRvPPJh+9KuVw5ppVIauoTOMjiNF+gBLLZjjPsiRvlkzLB4l8GGqI37oJMceMEBXtc7p8xsTu/IZhzxHF8Xm8y+ItuZbjRswIdO0XxhPLQ/Yl449HwY7/uGv9ilDPPn4wHjfKGQxzIAYu/PLbH+VeGY/riIMdBj/3HDp9v8IIhT15riix2C4EjP/rxuMMDzp9rgtf4fZxweI55/CQ5x+lFYULuPKXoWdbLUXfBiwxyn3KJHnUTguMnOD6l4dP3T8OcNHFaIf88EyQEi2mRdTccSS+OKNRx8Bz7jWSG3GJ7MgwXkjl+rz8Hlvrz0J5U9BeFDSaOR7/+E1LDuLfI0IKP86Erbdin99K25ZG1U3xJfHT3nvqSffvC175sX/zWV21sfMwm705KHm87XmOgiEXTNYFoRDO7d9XrjQLPjbpKVhxxSnXd9tXHACUSUpYP1VfXt5Wbg6Tl+vrV/zerF0hZZXVbPaWp3ztv3/obv2bnrlxwRfrSM5dsaHDYBgf71NeFQUnklvMFmYH+KJfH5eV5D1f3pddeno7wGyRHdmx+ds7XM7U0ZEWLKEhmFG/SOrsHbOjUmA0IF3Z2FVQuwHDkvkLqx9Py6J8WaChLrl6ysiH9YMIzfmKb8t1FfjGQTcx/eUOaSsjZRf9oJIDtqkDStDK+vLhsKwJKTx7M2pNHczY9OWfVct36+kccLHf3DinjGWtuaVVEAeAJturKvFgyFvbgTTAy1ppQZ5qydD6jjpspCRlfDMY+uenmpJU2y1Za37KyAHu1KFsu2d4hx2kyciIwQ4eobNKx+vZ2YpJG5g5Vqyrw0JAZ9QyZMgGCpD1z8byNCxykEmIiARNOVyN/YbQkVBIANCkGzaZaHFxRJ8x7YnEVhy5w+h17wz+WtvVEtD1YWLL5jQ1b2dq0pc11ezQzbwtLWwIyO7ZZFHBmC7VNdlzhhMew8wcnPdZFc0UAdgslRM8JaVCc1MguJCw88yoERIr82tGewO6OGpWqU8zMPHGKkyJgK0C27bs7NWs3Hy/Zw7mazS7tW7UGkJQV81EafFUIQ6uKVgztC1PVQauntKOWhG2qMTKV4if3nth3P7huVRqB3nGYSlE0sghun7IivN7FAFtObrj3YpTBLWbaABT1QunVdd0XXwCwgTNe4vj1QGZsx/jetTv2zrV7dmdywW7cB2CzFSN5Jb3QeJkjJlVBfKb6yCR9vjB0bQp4zC2p/BcXpTwVbbtS9XLkmP8pAc2SntmJxBcpSdunHOigDpXGkZRH3xUFYabIfFcTWcBCUvXerAZd22UnkhUJrartCVzOLcxbWTSzs44Dd9HoI3tKFAGXkNLFKDB5b5Xmz/aPfKajPFA4oY3PeKmWpOXF+63iuVbmnVG/Sru/d8AmJqSIDgxYvlOKQ0PSZpcrdvvhqk3OMvWIRSAHUgSkzGwXrVzZFFjdFU11ezS7YPceTYsXl1SHAqjUt5sGW5bS9P0337X796f1lPC58i16nZNiwRcdqRjWIsWjUXkHxGFbWpOWyEghKBR8VHvs9Kj9+re/Zb/xG9+yPDvuxNH/DBPeU+MIYUR2k7eBohSHitrprJTS2c1tWxYPrmxVbEfMnRDAD/NdxYvUlcrFR7Vp88QkGhvUQwQAqfKMgAu8yU4Yvo+0pxqnH91Hlp/ImdDyE95w7/FE9ti/G8AsfEteeOKXehe/RGkTHpr1/9SfRxCF8yAK436eXnlHR4U/toFkjqV/ThWTIpcw3gYkJ9hei0/BChbFGd7H8fujxwlLh3efZ2K/+HCrh2DpOlTOpKdidJ71APwDQiSDVX/4ItxuTfUo2cvidf8UjaMHkNG9VyN/tC/euYfwDutPUTnE9vPMSdcQA4FFrz8F2uM3sW9PV9envkgqTucpoML4vfIafMke0/n0+fhPmUJ+UECUiTjTLfdqSCq0A72XB8XH3uuK3KOK0wUY85Xs51ni9zTk99hGNBGP14vHF6xzr66e4eg5pilkQS4n/LvhhefLYw82OMU/8oscf2oJ6/0m8cRp0txEj8+L92dZjy0YTzO692ijm+N0Ysfg8PT2pDn2F9vAp0EJgLfCs1vuVYaYQE6cZxHKV/DjwiU/tCWmVuAewhzn0/MR8ul5CJF5pH7Pv4KwbSVXfGNi2uM2pbvgXz7Cs+6iOEjDy5Zn3VNvnHToiipehWkam1WLSiORTtuVV1+1X/7rf8Ne/9rX7OylZ2x0/IIN9g4ap21n0m02on7j3OUrCpOxcvHAqhX6UL76darLz+r5UIp6XX3pobX3dvmC89ZE2lL1lLUe5e3c1Rfs3//P/6GNXbhoPcOnfMvjoYFe9VPqA4TZTo8N2eVnz9mzz16ybDYjGROVtygHk8XT6UL+nuYzGF29OPSDbJLVW3+zurLuMwCuPvuyMGGHnTn7jH3hlS/axPmzlu/O2uiFYWtMHtrK6oJo3w3ReHRxGYd44nRD2cMbIbnjusA6HSefsb+4QWKfNDz/7JFsMVt1a9HTCswCwzVasbRr16/dtU2BSbaXOtxrkFvVVgU0G1pYqDhszem8rWzIbXVT4ETCF8msiBiJAuyx/VdWIIMjRKt7NUvn0g5cGJlmDi1p1wXmEvLfJUDcpoJcXn5oT+anBAqq9sFHt+3RwzkJK4BvGHFibhGAhArKZlLW39lun3x0w4rlbblQwWBIMaZuckr3K2+8bqNj/YIlB1Y7bLZ3Hm7YZg1hWJNuwln6utc10dJkHd09ikdMeCD4JGBLo/VTjxQXe2g/mpu1h0srNrNesicCLQsC3IsCCmwBWC7vOhBkK7fllVVbW1vzfFIi7PuN8bbfLOCthsVn30y2TWBB4JjWoHeIYP8ECd/yfdM7ShiIvGMlNBUJp1giAHcEiA5a2+z779+xj58s2xraqxocHZ56YzuqoXwpDmdqMV0z+WKXgGZXHAoCSqvrq/b+jes2tbpuuw7EBeEQNErLV0d7+rIhC4EvMXIKDB09f8rQ6BpYGyUhwrOAIWDfIyFzxBnyti0FZEllOLm8ZTdnVuzRUlEKCH4JjDfFJXzW1paXop7w+Vs0NEatmZbDiufunh6BsCNVY923WRzQ89ziij2eWbbyUavtJ3LKl+JiIPu4wxcNumdhr4MAGr0EnY/CKP1m0dvSIK2/ummN2wLaSxu2NL1o01Mzqi8pRYB+1etBM1NaBH50z0pylCD/6iAezOSz1t5e8Oyy73SlVHaA3eTbPTZbb1ebdYpHWxw07ltSCk53b7eUiFYplwcC9EtWlXa/vFax6YWSbZJf6bLd/QW78uyE5bJNNtjfIS2/y3bFxzPLZfXzLVbZ2LTVpVmPM3QWag/K1sZmyTZWNny6SFHl3Vw/sPn5eXvv+k1rbuuRMpzxU1ebpCSg0qCQAraT8JTye2aoz66eH1H5dtmffvcHPmL+FxtEYdQZihS6fj49bCu+jcqulXYPdH9kWwLe6Y52CfLTYQEbjKVyYioJn0/JBYtJiYTpI01M7XHm400wQaDL4v7UOdy6X/zoGt37C93SWQQnhC9XvEQ3Msd3x3GGzsMfuaqdBP9ReP14GB7Cf7iPw+OmZ+cFWY6IDzsBHFkqlfbRe1bYJxJJP1adaR/bWxvyU7NWPbN1KKfPxqPZx5EqAeJj5yPoYzQm0Ooe3Ph9HMQND1gaSLgnPxho5H5Tad+89qGtLs+bb+sVXssofdXl2LkLdunZ545jchmlP/8y6g4qX9pXVB5uouunyu1zTOg4Axj5qTqRe+wS+ws0RxnW5WS0J8P/tDlRSLGJ4vHsKqhyITc94e4WeRysu4tvgyroOYquP53usftn7Ul6FT9lF0gI6f2sfPGMyu/gXtYBtq5xvLE5Di96Trr//HI5Ee5zDGFDWuHqPuPoomC4hmkMP9t8HgUkC2mfeueCPEAcBjmINZ4ag0/Pme6pjuDoLz5z/bx73Z3IJ/LK5UL0/KkyiJJzyz2eZGO/nzWeB/38rHL04GofXL1tiY9cmfEIdRUdfGHtYwT59ITLafwlG5NWWl+3paV5+7W/8W37yl/7po1eHPdBsodTq3aUKNgLX37FfuU3vyG5es4e3p+xYrEqzNBov/kf/F175ZVfttRBq20+2rSEcMRLv/5V6zs/YRefu2yd2byNnR+3c5cuWmdPv+hhkCRMU2PXOM+UaAt50y35i+gN+TzBr+RB7z2PLmvxC1eolxGtG0zt3NmzT26pH8o02Be++qo989LzNjx+Sjhq0UqlDRvsa7eujqx1thWkhDChMUSrRDydk2kd30bGeRQi5e4KlUzwEzwydfkX3ScbLvyFDOk765KmmBit1BuFCrRU2fapH0yUZ/6mcJ1Ac0baUYelBRI5knl7h70N2cMxoU6RT9+6b2h2AJRUR0GH2JRqtZ3dI18MOD8zL+1lVZ3HvoBfg7WlE5ZvbRZQ3bCyAOeWgOrk9LRvddbZxSmQEBksO40wsk1l93T3W1kgnQNvyIO3Y1lnUBVHgpFFddSs2mee0S6foNU+k4WMmBYQ7dkV7yQEKAp2mBS4UQfFDirMCSL/dORHdU7027MFAf/7C6sChBv2aFFApiJlQeVSUxlUd3d9bmsor20f3QGwKgqRTQODNABj0keL2XNchWZtnR1SPKLDerwe8IVnrEAFU1qYk600QkHgTmbF6Omcre0e2idTCzatxrOrRteSlGYq5cZBjYyXCxHrPzzTufNZukmMVLflrU1bE83bPiLrXCBPTWB0JRm0eiLxeKI4MNw7iU5TMMfMrH+SbGWXFQE2T5/3yl18Fww7zghoq6GtMaou5aXM6LJo99Mzk80SKHySomELmKpDZ5oLxUIe+NTPdAdO9gFwc3oWn5kKAiIcoT/Y12GpBASyFRGKWpSu6GFfUpcbOIlxnOd5JwY/rNVsp1i0gYIEzUC/K4scH10tV30ro2y64J+Y4OtkKyPqRz6XfUflye4XdSmc1HEiqTxIWQO8s3d8XUzpI+q6coIV6QJE2AqNNsMWkPuHUh522eavajvqKdbUFsoq5Kp4qVzflkK3Lo1+UYrtmlUqVf+qMT2/ZA8E/tu6ClZoSysfUnjVThTdcUlzgxJ49/GM/f6f/NC+99aHdu3OHbslWxb4h104aZPpGi1SeBlRblK7oD5ZQ0DdsfL9QAqOf5XZY6pOiPdnGVghNojUmF+qkhd88aHuWdC7J49MD1raqrjSxdcPl0hSdn2ER/GwGJP6ZREsXOor610ViEaCaBcy0OsjKrrCR8cLuv2dYlX5+zv3HPzHlmcfWfoU37vPKI2gfDIdjdSiWNwEQR+78xO982hif7zFcgnX+F3Y7lS853KX5UkhbRS5o4aDYKOyAEjzLgAX8ZEjCmyIH1qgN/j5HHvyz5/hfQEzjyOsmvA2oXemdMPOSaLPUopb/OC064mvf0nJeNEOCaGs5dfLwrPhbZfmH89D9q+IOHjcIf2gKGAx8X0cD2mFeGL6YxPoc2pD/ejRgTx++YveBz/Bn/vF4sa72JzwG5s4PfoA5yAFdnJkcfFRZ8mLcGptnF6Q4NwzddHdome3xPOzrPuVIQ2FxS3OP264QAf0HMd3bAnONQqna8wRT/1EZSi3Y3P87ufZz8lHbCPyvGW4F7lFKahGIn9QHXjjp8L/HBu3VYy7kXunJTyTTKiPQIQr3bo9LjK/ngjvPM099uk95iSv4Rine9L4VA53D/yA/dRf9D7242EU5clnTPyEdXyhKyIPv9DgvMyDO+qlDPGzhSqDM6xBaW5sttZ0yi5/4Tn78q98zZ5/he3/uq29q9Ne/vIvWefpccuPnbFXvvENO3/lsj3/6ot24dlLjnu6evttZPyijV561p7/4ldtcPy8T9fr6exRC2+2nO5f/9ZX7fkvf9F6BeoPhCv88D6173i9TEwVBhKdbtEbfwmIy/K4PNziEufpUHlHaJgNnR6xzr4uW1x9ZM88P2R9wwVL5lLW1dNr42OnLXEk/Ki21t3R4fPIFTkRhKvffrrMcYzTj42/dneC8e7k/S9uRMWnDM9/wUj2ghILheMtRfdb6vDu3J+1tdKWSb564TG3ms/+7d19luvosc0Sn+Sn1eEv+3SLI3WErsvLX6O1KGF12hkJ4WzKR2Q4Ej0tcMK2YSkBSzYh51P7rsBLtpURHSqRrhMAeGilzaLNzsz4Lg6hkkKB4Kenp9suX7kkINZiU0+eOOCgwGk8bPmCVt3b3WG//MarNtTL55JmW1rfsvcerAu8tFhDTQClvKUA6lz2Gy2f6/LDR4qVHQE5ZVigl1E05rrulUq+gJD0aWiMVlKsNHjidWEqEMc8Uj+5UYQwAghoYmWvH2uuf+/4mBN8wIImaWZdXUo37SOzle2qtynnBW7QuBjBV2K4+VGsSs97MxCwbKu0zSMpMgCWhpSAdWMYGaNM9wX62YnDjx8VfaTsc9ZFL6NRzAFmuznmZyG6m9WQCrk2Gx2bcGWpXK44YPQ5scoznRzmmCed0PDsVRO4OBg5MvL8zOULvjh1aVlaNc7+iwlXQgQR89QQTTqTsguXRu3q88/Y8Klhq5TL6syZXpHz/IRj4wPohZ8KbVlrzSR8IUhnV581JFJefxefuWRFVdvc8qbipRmEMvKRfhoreQKwqH5apAxwoBBz2ZsEmDvSSfvqi5ft2bNjlhaPtagumSOclhLWmkz53ub1HYFqleHePnu+q/4FeKnzTGurtbd1ejlURTsj2D6SvbPtPJBhm8EUyp/qS8JyR6ATQJnOpi3bnpMi2GQ1taUEU6na2izbKf6VYsvscYRhRm1v96DZ1rZ2bGt733dQ2RcfcEDLTrloC5OTVlSbJMd74iVKmLJmH3m22VzYkB/Z6fUNm1Gb2BFPNko5U2WLjCMpznUP4yMWunFlRjphe6HVOjuztltvsB/96E3xjvjz55inPEFskaUNy7riJdqcB1AYm1Oquy5fJ1Ctsu/4qm2uL9rG5qoVJYPmF2ZtvbihNHct3yYlvz2jcGq73oF7UbsJvIgNN3HHHN57ak4Gj/jBhaeTwpYS442/9SC6kw1ePKQ/h5fh+TgOrN55h0+46C/EqiL2d1Fb0h9fPRiVho+Qa8lWlJtmKXZSdGST2Zx/EdtcW/Y59h0dXZZKkfc4TtKDXq6qM5Urc7mRkkyf8XRImPefMiE/0BzFEn71HMA7JriXS9t248PrtiVeIV5VnrqJIx99R46fPXvRzl287CHIGTVyEsA+TV9ukbNfPDnl2keXQprHNCHnMCfiiY3HpB9s6LdCfF7S0A/49ecoPjp+/yNs5Fk/vHNZi6t7xPIuMh6B+/R3IQbM0/gx8dNT1xPvRX+IGrrC80kjUt3JY47T0DO5h+qT7zwF/IfH4NddIz/cyPCOW/g+dD3hhYc9kX7sjxdPXT/HnHgZByesu7uNwkf93Kf98+6kI35klXGK3qcm+RViPp8OfydDW4a7jpP2eOIndwhufhvuwwAP9jjUz7BR+oRXnCFFGe6xcmdADvfYxr+EJ1hsInLdxO7H9HhaIUW3uHmEUTrxS3/mQbfwrworAFjAqRz5kYDPt7fbqfFxlxPAgqajZmvPdQpv5ezFL1yxiYkByRKm7CasrT1r+Xyrvfbl1+wUXwwTDZbuSNrgxKANXJA93SeM1uiYh+hbWjjrRLhDhHjZw6zQcyL30Pgp629Cvjw/MLIi86DKqJejYmMSafCP7Gu0tbVVW5ibtGefu6w+tNWmZ5fUz+xaV2er+gMOwWqysfHRgLWcD4gv2OhynHg8yOKOckMmxmXvf7pXy/Brs/q81nTW2v6nHsmGNrdRSSGoyAqfKzkMxEca1KGxgtWZVrVZZXuytRUVRE0dY8pHv1oEUoVwJIDVUTSxgIfDZ9QRqmAY7UhLIOczWZ8bzegyafhBLIyi8tTM6YUAbUCgwIfSqNfDVAq3kURiR4He/oI0naxXFEf9+nsBBK4+eiI6swImzPluFACGefKZtI8+INOblTcWBjRw/J4APYfdHAqsMDcVkM0uE0yt8OPQmVKCyIOLnWmALwKmAqPMYw2fy+B5AVkqkPTVeQJ4mW8Jo/oUF4IzeifQklZnmskkrau7zZnfRwsVSaykOJFkTiZclIa/l3GQrQ6UKRgM68qdzhvoKS1IZSp6XVkKlukhgGWfayt/WKaleBKKi4/xCdGcy2ft1MiwQGte0UQTRdQwmHHsiatMQ9mG8o3Ic+MNKrLEz8K/9p5+a+/slhud/UlLIRIr9kQkMsRJ/H39vXbu0oT1jfRZR0+7KwSHyhvl0yReaxaQZfEpCkFWAsanJaWlxIl29u5nh5PBoS4bHuoRH1NfciNZyohGyB9lo0Kg3lj0Cn8yJ65R5YodV1n0dHZZtyzjeK2Kp0NAsy3XKsCfsRbxHZ+7qGt20mlJNonP96y/m2P42bZy1wUEJ3ayI8+u7nekvLSIH1hMXNrYsHUB3ZXlDdvYKtoW+3FzUI3yun8o/mrNSsMfsEKfynFQ9TIwbLn+U9YxMmGWabNEvtMSmQ5ryXf54UmuSCg/h3UpA6prTsxCx8IZHOtXuXGAVFlpzGyUbI3dVZqS/tKBk3gdnoA+9sym3Blx3lH7WC9u2+OZRXs4+cSVs9A5UKafZ+C1Zp8KwUgozO+jpfAHvSu8F9W+t0eEuXysb2za8sqyLTDPfkV2edHWN9dtS0C7tislRcIZy5QwpIZbHxEJhMA/jKg4SHMJLwd/JRqo+xMGF3595Eh3wZvqn/YR/wUk4Nb/uEZOHkJ+9S/7tG0Qb3jNb7DcwnP8xm44hkViuvVOlOeQhivkisvLUR0nO+AQCvHLSPvxiJGHU3tX/tk+M6xfCW0sjNaRXjDQcJz2sQ3uAaxSnoTFHci/58rV7s6BZGeb9Ui5S0mBpcNjH/kkJ4hKmQwjWCiZe4ojxBv/+b3XhWiRDXtMe4LRO64nTeweewnvQ7lH/rnGf/4++ME92Khs4ncqRhepHkKSR+7kjj/W8AR/sYnC4Je2dDIu2dA38pr3wS12P2n9fXT1KSXUs+xP+YvqG0taUdTH8cZxBD/QEr+K6RKNxBFZXjqX6Up3SFaCvzjcCcufbtwGr59r3bPMCVaSU1RukQ2X+Bp5komfg6XPkJVs4xpOx8WGloGnT/vHxvRFf+4ovxEt3t48w7FfXCOHyMTt82fb6L38hvDhJm6L4Tm8o1t1qwds/JLbYLmP6yZ+jt/JOvHBxG6kC08FeRo5ujkZF1e1TV3jUXhXZBMJaxZIRNAzup2QLGfx/csvPWvPXRmzdEoxw/9NR3b67LB98ze/bs+/eMVaU2AbyfeWI+u+OGCXXrvs/Rd9RosCcJAM6TsVSj9sCxjRonIBgoQzUIKN61ZSUHVCjmShjziiPMGeisFj9S+YiqN+qH5S4qu2dyQZw4F0ed/R7d13fmDTT25LWRDWrK/Y9v6WwjKoxTqqUFYu9hUpkpFnKHb8FV2P8Rjv/H24xx0Sw3vRq+svakjjFzJeNF4gmKihq1BrOxUJVXWUyZQlBaSZW53v6FCFmW2sr9rK5qalBW44ljkJ8EkKOLfw2TulShB40X2LgA8xurDyNFjxyqiw7hmdFbmFbMayAjk+Sing1NIs8KJKZo4rozq4e5GJiRDuurW23ozAV8YyrS1+smKoPHWYKjTft1jMxp7JdVXmakkKgQANH72TygPTMzhhkRUFHMrisTsCE227LJ4SVaIvpbQRkEz7QCwzL5VpG4xOs91Wq/LGdAFGCIPADh1U3PDp8OKdThDNgDE2hqdDSreSFwEazkwVBRQqQLxJaSkLIiD4F2EiK6TvNeudOOV4pLwLwABU9xkJ3RMwxKrMxOzQEC92JAosh16guVGeKYFUYjkUEDQx7kF928olAb6VRatul0QzioVSjQSNw2FdCeNxK0/+IOP3Mggqv8pulSr2aHrG1jaLgdrY019kFMdubU8ga90X8i1vbjkP0GnsiVZOJaSxswd2TQranoB3Pp233q5u6xOoz7Rm/ETOjVLR+RPlhR0Q2DvcQZ4qF1LoQBv4SrBft2aAsvidE/gQYoyVlEubVtpaFZ/sqGEeKI4mKxRyPsqeE9BmGlKtxnaQCi/QgdKYV5mODffZS89dUnqNoo850WRK5ae0VJt+OujZsTE7Ozpmfd29lkulxWfi072a8rxi83Oryr94RjzMwQNsMbi7q/A0OuWhsr3ril+z+D6dV9g0I59QrPLY27FipSj+3Q8KnhgpbBOnhFVn3IhSHzl1m1Sb9U+Q8LDalyoqFqTUoo8A6B6wvKdyZKcdXrEY2Yd1Ygb4XMPR5zl7+Qsv2vDwQABmztjwER1t8OMj0bJM/2AP6PHxCTs9Ma4O4ZxdvPKCnb1w2QZPnbYz587b2Ni4tbV1iK6EFBdFQPslPH8iPu4wA/DgqxJ1SvtDOiCKPfn4RyYKo79PGSLByFscF5bMh7KR9TYpI69P04aeEB8xnIw79oMhCu5p39xTHnwRy0ipalJZAzpCevqXkoMy7Qcc6TYsBibvypPaJkreLl9UxGvhxDP8hGuw+lFEfomusXtwCwY6XbxE9NLG+WK0Mrcku2hXL1+x0dFT1taRt8vPP2tjZ87a6dFz9srLX7ah4VM2P7/g8k6kOwghGi6kEfKtFEhPpPvVaQh+uHc3DH7df+SJ35OEyuAXS616P4/j05+fMtQL8jzQEfw8rcdAL3G5m2wom08/YwjtMXjZKyMn0ovfxTY2UVBP29OP4sTEv8SPghtG+aL3siEuyk3PBJUNoB+wTl3J2V/pJ7aKA5BD/QW32IT3zjsykOL0eJoB9LiyxPWk9Xw+NYSJY4W+2Djd0d2n0w1lFdqj5CH0O8WB2zwWEA+0eIxx+BPx8J4wnmmF1jPpeVzUBXxHmbhn+cEfV/6VB6zzgMqEa2ziOgnu4R4yuAZDPLEJVLtVfCGN4D8YnoP/iNpg3UNc7jwHD8G38uB3wQS/MR2fZ5V9ZHJkoTsM5OnqPC5Bz2AJQDnNwKPiJhx/ugVbpfM59U0Mq6kGnLQGII0PpBjYSvEEwBzo4gqWi6fQ4RyUOp6RrcQUTER9+HUaVa7qf2Ia8EhY4mOa5+G+aBbIzqgPyqoP3Ntas4XHD+3GT963+Tt3bObW+3b/xnv24MEt266XbEf9G2v/QgqyStuzCAFc9UefF/50727BuJeoDrD0mCJPIF1yEwz0OQZc+7PMUy76SxqKicKjIp0qFTIjn7mMgEUm6buAtGRbrVEd+37joVXqFb1Xx8DuAy0pH62mQ0PD4rM7YfePdi2Za5ZNqy8UiFRHzk4VPkpHQanCmb9NdtN0MKqUhCqAnDMqjh8aJaN+DK4wR/pIAOHwCHDRbt2DvZYppK2no80Gu7tZT6hCFTBQx8t0Z6abJFKtNrW0YA/nl+3ek2V7/9ZjpS9ad/dst8qiLfKr4lbZA1wA/Q2y/rlBeQJ4He3W7Ki261NhANxUDkCVPSJTbPmmhBsTYrgGPn/URSp7eusezU+FSiPis61PyxB9zG3f2xXIVnkmVb4wz/LKmoC7AI8aDHN1/dQqGJMyouy88dBkIRk3UFODFdRgcooHkAx4TKjcff4k3EULQuFJKU8qSyEka1FYdktpSbYK0BSktQrw7+2K8VXWAurb22XRsuTTMyJ9wQ28wc4XbEuoZPQc+AUDy8TmuGHKIgD39gWKxRc0rL+0oYxUdqVyVYC/aDuVurU0SmESyFS1OGikM2c+OU1pR/4OpBjlM3nxwYAdSi1mO8ldNeKtepPtiGDmEB8p3z6/VcoDClWzbIOAbYvKOidFiR02ajuKq14TEN23TAbeZFvBba/j7v4uOz0+Zl39vZbvbPNOibUIzFtHyDH9hr2ue3q7fSFmiwDm/p5o3RdYlh8OUuETXiZTsPPnLtjrX3rdXn7lFQHHUTt77oyNnh2z3v4BxcV6ALakO5LCty+a6r7FUaW87cpDcWvLt7GjjQltih0QiKoU1cP+0Z6tbSwrPQH/hNqmlFU25T6s6+WBys+kWDWpHbMuQLzm7V20o4gx1w8cT75UYyFOGYQ3SR2Kt3MC9RPnxu3M5QkBftrjzzIwxaFl5f+Xvvq6vfLai5bJplW14hvSVB37CJZKurFB/Kl63Bd/sg1VOt9huc4uK3R1WntXj/X19Tuwzrd1Sg4VpMi3qmwUVnKAA1u8Y0F9IU5nxtBO4MXQAZCXqMPjDTTofWz8ScEQ0B6eMO5fJjyGdhzZEDa894OhPE/Bnd/QBoIvchhokje/hnfeAcHMTjP8jIwAJFDWtFGpQpKXgGVGavi2x2fSZtUblYQ/Jal3ypGqqVbete3KTtj/Fve4HHQf6CGdkHps8BOR5lc9hTqR9Q5bdEglt7JkU13tIp1rlOK8oDYwaL/yW/+effXb37ZCrt1yzVlry2Rt6vETtR34UOme6IE8HdEO/UpCJlBBenhzUaVyiHfVcPAqmgN95OEk1QoX+cMC3HgboiWw7slL+ME1mKgMvAOGn/UuqjrnRzjd+V7W6ziymJiG2Hqa0bvYxLSevA/PhA3tKHYjJBZXZQUv8sO9c6qnHw9ohDLhpXvTReFJP+KLZtU//Z5Hox9PksgJ8hkaMbFbTEuseIQg4S/m85iOUMIhDCmdjDcG4OFdMPG9X/02Ki/9czgSsv1Q+aJLwD1WuN2L26cgLx7g8XT151FifeF/eMc2osimI8k+3nmeFES/EeXhN77G4Yj26X2wGOjGHoeK/HHjvCpa4VtaIQNXpOXucju2EZ9BCzIguEfl7XXqBSMXwkfpcy+5QF/yWYuMCOUa3gdFIcQBP3CoiwIrHt6BFUL7IVX/0+smpeFyB7mP1X0YRKH81bfr/SF9q+Jn0XUgLqSFLGDxOfHJGy+UMFddolusU0ReIuaGX2OFG+s08R5wIRnedKR+V33b1tQjW717w7ZmJ+3D73/fHt+6a/vVkm2uzdq1m9dsanbRnkzP2ofvf2SryysuSzyt2FCm/oe7/pQOPESi/AU/0IUyJiwkzgZCNarv36vvCEvU8ODe/rKGGviFDER5nXixUJES9I0H1t3Vam2FFksJqKUEfPnsDmMlRDCCn9Pm6ur42dM3Zgg/GphPEF1p6+vNWW9Pu8KxrUOrz/ul0lXLymwoEKQN4LCTLf0yAp4tbNEVpi4w3zqc5EcBhBHapDrW0cFRG+o/pUICMKasrb3N0gLU/ulAfsnL4WFdIDQjYMhOJuz1nLTdw2Yrra7ZzuqigAfTUECS0q4FklOFlCValT9AMzBD2g0H7OwLxBnTL2SOBCwYfSoILKUEYJm471q00kUhCBq10qLRi17Kg06TUarQOATfBLgBzkWVG/NsWRDK1BvBfIVBUVEFivmpc8CWHbGlmTpXJsZTdjCLXsMljWw5KDqYGkFZsc2a10MoWa+rThYLsIhNHabPZW4SmFLc1VJFwHlPdQMrskguMO6ulAr4gZFHd4A39BcLIUXvBgHoPIP9jMEvo+wZdpIRE38e+yZFL+sDABQnjYs3hWfEOqG09gV6dxUH+2MW8gXfFo/y9JP/iF9+FtdXbWl11Q9FKpeLXheNDeLbZE7gkQ3z5ZevB1L4WCySRPkQ8SnlcXx83BJyc6Gj9Dklc08Nn73aC22qn2a24lNesmz/mLZ0GhpyIpTDWviSkfEiaJEwQvliG7ayeKcm/jvYD9vM+dcVvavvCfivVxiY9H2uc21t1tHbY52DfdZ7ashOnx23viEBbcpe9cEe7OQxzO9vVhm0uBLrWwYqDraIxKL87G3vWXVrW2Cc01cFslUuCeWJxacvPX/Zeru6VCbEq7Kj/YkX6CPZJYW9uPf2dkhS+VI7E73hq5KuzgfiZbV92DGUbYOdPn3aFZ7PN6yLaLCBUx2W7Uja5atnrLO3TWUcOCGwDMI28Ar3jKLU/WQfdQACkhxitc+XC7U9hLZvbQdnqxyRUvAxNCqgXKm5p4zonRvtgE4icg+dum5k3cWfFbEc41GZ+POwjxDrGkBEkImEcau4PRr3p+dYwOtl/B6LiUcd8e8Jugn+yQ308JWADsyVKkZUItpp5HR85BN54XUlcBUAyCFik4x6XomTPWbr27u+dzzzu0Pccarh95jOQJ6bcM8PAYL1vIkvUGaHxoft7PkzdnfyjmUH2uz1b37TOqTMnj5zzgbGTtvdhw/VAU7ZhO59QAS5QJlECXn9YqNUPEGSwR/lx5/ex2AyYpFj4+9P/EWOLgN5isE5Ne1gXb06cVNgIapAg9dDVBeeFLRhefaIiDC4nTQxqPYwIcJg8Bf5jUEp/vAfW7nIS/Dj6ch6LuI04sT1L9LcP/WKE4pvGKmNEtWFgRSvoug5pKtnysDzrfy7Z5mYvhP2U3VywkCT0+4FGcrEATZ8JnffNUn2s8anMxGfP7jTcdz84kSdQOR2ddtbKjuJ+e5B/kWGdOVXz8gzDsPyK88naPT2icUvf7qvl3dsaX7Ft8f1wShkG/ERlvjl2eWA3EPfS3mGOLnXv+gL7tjYT2wcEEOryiOAXEqW+Ohfg2whP2q9Li/Dn8coK59KivsAxvEvN9HlgFfvcec9f8Tr1xN5PmmcVtJDFkCX/oiPQubQOTakoEwI7zJLfIIN7SCUpdeeR6+ycYsLDhG/Kh7ntUCOy3rSdJnrFAd3D+/0xDSHAM6vWHyID32XtKh+GYR1HqJy5cPLW39go8XlafvhW39kM4u37NXXXrbuwqClElnbPUhYaTuh/jhtX3/5FTvfd8qmbt63JQFuT08RBwqiP+iBMN0f86DTizKhmtI78Nm+ZCMDdOCcaqVi25KXuH3WnOS/zzPU8S9mAjXceOWHAhTA4VN6S5NPBWGHhWYVens2ZwUBDjq/VhEP2PaFYeokYXamlvR0t1lnJwdfdNhgf7vlsmlrEdhhMQ+gh71uKaJ9Jvz5yKsKIqlOUx25L/ZJt9o+81sFvHcEtkJxHnoareq8u3IpgfIO0dlilYNda8oCtNvlhxF0+aWDFXjLpBPWls97mkxd6e7uthYV3kFlS1kFCOtPeWySUpBpbxWz1WyfKQC1mjosAZaNTQd5MAaVhXLA1IMuX7hJEwsMg4A83ANg66qKRFvy0WiFobIcHEnRCBPwEQaNtiywX9uTsNgXQNqvqU0I3EobB0LA2gop2kxlm9U9n3cC0+pG0eqq+DioZmlr3Rp8Bw6Xjx4uzEcyK2TSNjTUbVnVV2u2TeXLLiaKXY2pIgZjcr+DEdKTVGA+bkmAv6Y8h9E2RaL0KCfuccN4e45s4JSfNmwfVywWXfMMRMeGEA2iSQpce/5TIJuYPDb9MALOSZu7tYoaBAtfKU9eoSQ02K4ayqGEzo5AXx2JpnpZWN8Q0OYwpH3xalIAM62yCPPM0lJI0iqPnPiBBR0oCSw07B3sFeik4hqkPCp2eLo5KUDfrvpCkfIWoYQpDwnVRLMUE5QVuSP0VL+RWOXUe0u3ZHTfIrp3BX5rxtH5exKCfB5jgWOttq30OcJdgJwvEOL7hqTiF5htEE81CVTzRQVwy8mTLMYEYDvQl+LJ/tRMjwKph23fJMBQJHeqAvgC9gJbtNs946j+feuQovDVr74qPuj3KSzsqHLUJAClPPP16VA0AGZ3tiuqX8lmABp5EZ8EPqSiUYRZoLLnu+Y0iw8uXbjgbeFnmazKllPBiDRdyFu2LedliHgK3MBXIYBIaCN0PrvVXVfYW1R3zC1slpxgPQPztVHeva1R3siM47angF494Z0/OPdzhXTcPBW/HgMgAAT3ChPbAMRCKL+RdVmo/MadcPhzH9FvbPULH7mN/RAv5RfeBxPde7EGqnTrirJvG+p+yR1lE/LI0mfAH/WF8hkOdYJevOsnzr/Kgq8e7BXv+4h7EQR/n2c8P7I/ZQIJztv5zoJPkdoTvz7z2les+/RZO9yuq62Ynb9yxXIdbba+uWHdfV1qZ1L6FTTYKF4uZFC0BTLIc0gA2r0+/SmYkyA30B1K6aR13ypXl5WUr67hL5RZHG+IIHIDNuIOHfE7WVILwEi/QYDKb2x4q5wgXGPj9EWeYo/H99G7Y8sluj/p/4RxuiOaYrooO2hyQ1Dc5QfWiuMLRRpyhgkSiLhi/vaoPm3lxy1xKp7wKZ/QOIb46vU9m56Z9Q0HjsGtEvPRZ/yRvqzXE1dS5Z6rwns7Ijruo7B8kfvwgw9tc3nVBzHgK/2TpZAHXXmOy8CtwoV7Eg0m0KKaFI0Pb92xT9772HYqjGBLnkpuyIf/Pb0SB5lVOgobt3d/486iOUoHh5NgOtyTRXEGfaSsy0S/V/3oJX1psOoPonAelSx16HHAU8gO/YV4uVDu3ET8q4r1P2jF1fN90uIa4nPFxP26x/CeQRes4nIbPaOxMA0vfibvB+rnVAwhrPqOsL7DE4Ac+SPOUFYAY7YDVBRyE23kS3STNul6WVKmpIEj3Ki8wCthG2AFdKaVP7jHaVQ+lH0GTKmx5uSB1ZtK1jnaYV/51a/Zr/7aN+3KM+d9nVUu02lffvEr9vd+/bfthdFL1p/rtnymEHie8vOoQ5m58qOyxvlYpumdXCUndBV9kMLAIicYs2nC9rZwnniJPvQXNdT2X94oYa84JzgKqntGV1qa03poFrBQhyegmFJH35pm/nODbVRKAjMVk14ggNwoECdAA2AAFOh5/3Db2nJN6uRTvlcwi9KaBMbDYrUwekPlwoMH9QPvTJl76xP3ZfnEzzwhRl8ZNWQaB6OX9MZ5ddrpVNbppcLYGL2VEUU9UMCAzKQ6LLYkYxs4FuExqlvd2LL9rYrZjjogGjt5Vfky0p7Lt4k5aIT7AkcC9jAEf4qDYUHvaPXc3CRAnmb1P4BMccCkAjXOZIqQi5el/MYVDjN6wySzkYcG6RcJgTH2uqQJelo+fqDGQLfqDe/ARkaHLN9B3oiS+mGulepG+eILQL0KOMddbAxoEt18PuLzUI/KqVPl3oJgUNmgCbOzCFNKDg/qAmcCqqHFOf3sQwy9zL93xiMfNEC8uDdojy6RPW6gnzGMsDenc+qcI4djIwfKRbRzsIwzwLEJ5ZCQ0lTo7XJw1t3bZ0Mjp1RYKCMCEAKTzBlnbjuKH7yBEtWSSBvHsG5X6lYqVlW/YYQWXshyHCxfU/zLAM1OgFrlgPLHiZN5ptSgcCjPvjVStiD62IuYedwANsqXRsw7RsOT1tZWEA0tvmsIyhCae7VSs9ImXwJa7aB2aLvbgF81ZPaEFz1tuZz1dHWKbsV3qHajvIfR4AYfBfTpQvCsABfAGgXE61Z5CJ+zD3xnkoxATyoJ+FR5UZbkSGFK1aLi2vf4jxrFC83igd52KTNpS+XSAteKy5ND5EXWBSpfVySgxBcoN4BpRkP5AlTbVVtRIigrOzu7VpbicyC/nf29As7xnLWTdQi5Da4MDAwMKZ+h/Q6fHpaSkOOtaICOhKLlixZU6E98WNxcd+UkLKgJI7gopcFG5YDwjtqpdyTkgjjcxswGH3lGw2NknGc/e4V/deOdRRQ370jL7WfiCCG5RNdjE8kTN7yj/atmIrqfusbvoE/US0mMAQDKnk82i8qEYN6REZy6UX6xvMM9+FL0JOHtSG5S2usCwbuqK/KkWg1yx81naZaLnEjnqR9K1Es1+NbL+n7Nv+IU2vrU/g7so/fet6l79y0rHuzu6FSHVZGkUiMQHbQtNwRW2dKxuSIqy6f2JrmxVWyoK0/Bf4MNf09NdK+Ld/5YhQthA4URF6uMsHomQTQ2rNwY9Hiao/ie8JHxqPSjMver38fvQx2QI28fPPgrfmLrRfT5lnf8ceMmoj/Ki/NbfCVN/bvXT9EQDDnlD/fP/nl7VkCCOF9g5f5Z6zFGhJEe/lj46Yqg11yTzS2s2nsffmwffXLdKlV2mILf4NWgcgOoPQ+KI6TFCKXiIHY9P7X6Vz5qkn+TDx/btfdu2e3rd21pYdmnzu03APpC2nHtuKUOwSOkxZWE3IoGXVmDsLm+aW//+C27cfNjezh5X1gBmau80JYUN/0nU1N8sZ5oASyy+9M+ZS0WCOBS91GV618mqmvZ477aK463scVAX3TLfXx1+oBzqH7INQbTGIJkKEHpUG6yKMyMm7JTG3nE3SORDUVHXMFCO5UVeE9u5Ic+XmVAOz/0fifUAzKDdBxBUBaUgucf+aIrVinTh+zJP2d1cBYDoVwc68f7EeKgfNRXApYxMT3QcpyeCo6vb5Qf5UQ2SIOTmMu1spWrJR8QgP/pdhJqj/S55LlWr9v9h3fs4+vv2vLytMIf2VaxYnfvP7LH049tvbiiolO/oz5yc61sjx7M2uTkjG1tlm1T/tiKeV/pHZCmkxjxJnVAiiLGlSHowj2qZHp+TiGvCTPV1c+oMCL/hPvFzC8UgmRUP7JUOpoSBYpwNuvo6LCenh5LpZotmxMQLbRao0C0oJkKQayUaLKywPbuwa5lCxlLqvNvaVVB1mvW05Gy3u60gEVSIDtniaTepbPWnNI1k5UVKFLm99UZqDYsLTDIIsqkgI0dKL1UwVYX16UF7/moJKPWjLQC1Ns7egUwRIuYuD2btWyi2Udl2c2kkflaAo9Hu7vqsKuisdHnTzeJAZaknVe2Sg6MxSEh44CZRoG6TLslBLaOEswXF6uq4r0QGF3COvBRJ9G4b129KT1ykI3SUQd0qPwHwU7FAsqw4XM2Fe07Y4ipsXvSnDCVUsWaRX8mmbWcLNzKZ5Ud0UkjoTl2tmftmcssBBsQiIIeAAtKisKp/NpUpok9gf0D0a3XPj9NZUT9sQNLSvQ07x+oTJvUcJi6EDNj3fZ21TGy1zEtFY5RBADzAgtZc3lXUFTNKidZrhSX0mCRHIv3vMP5GYZ3uXy7FTr7rdDR7cUYuzvTKyKfEtTWpqJV2Z6ISkn4Md5jF8/Z8Ni4DfaP2uipc1bb47CfqtVqRRVVTUBXZSAwDlDd1TtGctPJtC2tLInHmsRvCSuXip53pveo9pRVAWH2MJfgZ9S5W0Bwor/L+gWYD9X4dgWSD/ZUdi1JW11bV5nRFqBYoQW6GVll272MeLVT4ILR7mQiI3AuP2rg8PNmqWyVyo6dGjztc7CZZqFYlM8WD9Pb0ytlUpls2PcpR8nmpHiA6UdqF6pXdsFBgUuK/hYptyhVCO0gDvUr/kPBYgcY/DDKdkDeBEpL22UpuHonpZP21JRJ2NBol8o5YR29nf41BzZ14a0y975L4A2FCEUScL3P7iYSlDXxKcedcxgOfEuns7PN1K0DtfFWGxw7rbhPiz6AMBX4tBJRDnqkHI2cGlWbaVF4s+dfumqXrl5S+2VEmvRSwtEojErf263Sr6NAVdQs1YZVlkxlUZ8iIz98YUBBVPnThhiBYWQ3Ni639BcELJ8H1WEA0lUv3lHLBDBBktTpU3qddvIQ0fKp99GFMoM3j62evU1zjS3PCHR8QIfHF65ExC/38iof/nNsCO/TPHgvj9Aa5m4qHGUjAMHWio3Mnee90vH49M47SE9DUXoHrLKpH/iCyLBWJs5PoIf0gwnPQYFBCAQ//KOPYgH3zK3PNolX1bNV1en98Dvfsw/eftsOd8rifZMs4aRO1StiL6IjdCrqUbCK0KdyUCyydHZhnifKE+nFYSgTlUxMH7QpHLzgyo9fj4mX4V7pCEyznWOYMCs/uvqz3oVtHokKvyJW4I5pSyHfsnJ1q9d+9fqPeADr5Qs/wVeyklv+FcvLLPLzc628ef0oco8fqsOf3zlPhrp0v34X8kj4YHCN4wsWbw5I9TbkNIArH1Wm7vQH+I0VM0BYeC8+lX+efecs8YcrbgontrEPPr5mH928aTcf3bW7j+/ZzkHNQSEbESCHAI20OgfWSsrn8gLKaIuKg0ENdqoSN/h0ha2tdfvoo3fs8eQj+8H333KwxLkGh5xDwZw2Wec1z09UEgBcr3dy3ag4+aLYrH6UNsYpvyW7/vi+3X5yUzR+pD5hTdWufljIBGDJYV8cBubspKga1GaYa5xqZdcn4QvFwdQaziZoaUr6AMLTsg6l72ymn4CHgvV1SS5zAv9AS5ADvFcNuCVRD6xEonBexoB8gVzKX/ZAfLh3JHnLZgXwlLcFlQW0KW6sr89ggE9xMdWB9oOCSlsKJ0OKDjkgTg/VbxzIHqm/OVDeBaH0joGbVh8sot8GE8jJpyOyNsvPEGGwsIX0jyyZYkOHFslsBnBS/qWSHdDS6kcYuBHbq09qjvxAlYgVN2TSSd8vnzFjtt1bX18QML5r6/OrwmF8kd60amXNSuV1ge+ibZZL9qc/+lP7/T/7H+ytD95WfW7bzZuP7J/9/37X/l//5N/Y+9duyl/VFhdX7N/8D39o/5d/+l/bH7z5Q3uwNGcLGytWF0+6QqXyOooHYpR2KLe4/MIVdqJeuGcQEYDNmjjWj6B/+x73MMkvaBCNn2s80c8xgRFoKNiIaSBblcBcWBbXZdnNQIK0Vc8Uap6R370j25G2u766ZqurK1arVHyqBcXf3dljhUKHAEHaP883MQ1EYLe7r9eynW1WFjDaFAja2ixaq4CyalnpSgDC/DCAmJ+5pi1NGfGqskRBwGTyx0gsaXC/r47kUAXmOx/AvMqLnMmUtYhBWdAmD1IORH+nwKNA/5Ezrgw8gj/lyefpJpibK1Dj5aQSoLEfFxll4iSIyZhaohqShdkpN8qLyqRzD6PFToSXuY+oE3+kydEZw9zWyEmTBzYw1OfvUKwQjk6Tni+dPadyb/WpF4GhxOWQpPjYgQOw0t3VHebpRnXojV4WQUUj3lX+96QEsL8w++3uqyMHpPjiAzX+ICCULhmTaVU5FTI5n/ajphfKyBs+4EngWXUFwP9ZvIRxfpLSUxdY45hxDxxeKP9KSI8sbm3rbNeVKQefjiufzcmyzaOEuviBfcU5kpzDUBhF7u7qtC7xUKO03d29qit2lhAA2K1aSR0/I/HsvtHEgkZFvbm55Z/POWafegAEYqkvdrUpZApWr+/7vEEAeF20szikWmVeNS1R/KIyRxjuSnlzgCNe88Nbkkmfh10qlx2kIoC6RVtBSmePeD0pxbJR/J/StdDZbQekKyHWqjJGmHFYDdOJAErs+OGfJOXHha7+vHNHKDJ1RHGnlLe2AqdfmuV0z9x3nz+vcmVnFdovI+65XMEy8uerzAEHAh4Zhc8k+bLB7iISsP71SGkrMviiJuXgQO3ZF/qqmpjGRScMG5B3Oovatjpd5XdxdtrbOl8U8BvqMNQjX4UGBofFZywyFW3qpXPK/9Xnrtip08Perth6sSWt9ij5EEAia3PrtrGxpmgo86BWeKclQ3vnn/KAv1G+qQfnX94rvI8aY+AzrNpZaJfh2T1ylcG/t2E5UubIEuLGPTbcHofFeHhscKMde3zRe9qEh3en0A7D31PjXmMH8ZCP9kRxsHgWmQUfsD2otzG1U9qSl6XqiywivXxbREXETjLQEY8OU7be2cvNt1/cDTzsSRKdbpxO/wthiAfrlIomf5YfZMLc9LzNTc7b2pNZe8gI9o1b4pNtW1xasBs3b9udO7etKsVyXv5WV1ddxpA+iTEX1dOJygVXKKFWgomvMhFteMR/TJb7h1Cn1rnA6eL9yXqJ84FyQvrwBSYAZr/1sH59Gszpg2v8qxJlK7AhVogMRIULNMUKTeATQj41eIstxuvf+VP0SC5jQjk8tfrRP3EC4kO9ehxRsvCP54cSi9wwnn9diQP3GEz71y5/RrRHZXCchq4KBQhF9B/JE/KKNk110dYcoEoWhD3bxY9J8SIADPGi8ADpXZ/DqnCkJ6UvnHapfwhSegwyIWv5skFZpfMZGz47bKlu9St9WRs/P6JyBq43WLlYtTVhh13xqPdfR/uOCfYEhgCYR+Il1pisrW1YUcBaKboilykUrG9s1EryP3b2vLWm8mofCo/Y0N/i/IJNPX5sm5Ila8sr9vjRI3v48KGA/pSA25L4dcfWVjZt9vET21LclIGXs/Kk4nMbttrVVdkLi/cF1HhDPslvNLBCGVMWAQHDrcilXZX5njwJRDMV9ID8SaYa92UpweySUVe8O5Kx9Ce0UfXPTC+sVWx7u+p74lcrG8r/hpVLW8rLpsph3TY211Vmc7a+NmfFrRXfBnZrTflUe9xa1/P6uq0LnK4srNj87IItza3YksDu2vKG7pft8YNHNjP52OafzNnc1KzuZ2z64bQ9uPfIbly/ZjdufGL3BJBv3blln1z/xG7cumG3796y23eu2bVr76vNf2S3b16z+/du2p2bHyvdObt/46Zdf1/hrt+xB3fv2urKnMpmRzLhgd2986F9+P479sH779nbP37Tfiz70YcfCdin7dkXXrDnX3rNTo2cFw802MZW3WoHknVq8AcHjb4UrigMsVgu2vTmhlX1rruvQ7KP+tj1uf1NYEPagf/FRi1JD96axFcsKq+pTysV2XkL3tJ7l5MK44z7ixuaxEnDsx9GI/vTh9GIuYob885ofIpl5IERPBZvbasxMXqqLl5kC/iJMA7jaE60Wmm3ye5NqrI3V3x0Ca2KhsM/C6/Gx0etu6NLqWdsvXpga+qQOQEvoU4EDeWxGLy8WZZGUbfRoX4bGeq2pN7B7AkBodWNLfvkw+vGIDECA40NWjm85fz5URsY6PH5NKnmtK0ub9mt23d8FCw0Evw2CKQO2YVzw8Z+37zZVRyPp1f9BEsaMIsv1JoE/pOWyWVtaVkal2ilg1JhuNBoUAU10IjklVERRk9Hhkes6lMS1KQkEIrFst6r4ggnfywiZJEowhowh4BrVRowQw1wrAY5cXHI+oc6BBYqtjK35p9B2KlCkUhQSTglM3b+3HkBoKQ9mp61kgAQzCM06TudAOz7Tp2yRKbV1rc2rQYwVLhI5nke8tmk9fZ22oIaHECwQZ20uNPzw0j/3s62mIwAMJwuujaqDvjUX+IAFf90r8i8VJUv5amtnWOej3xO98814rq27g4BVwFfgVxMqBtZlUe+gz12C7a1wQ4iHCQEHKK8zAZOD9rI2GkX9Ag65Nfq3EPrUdpdnV3WrnCA2aWVFZX9jj33wrM2OjJq2+WawnMojQB4Mi2tPmmLa1t24/ZjS7QKuLe1632zxwsNAPax8VMSKhI4Er4+qqAyyhRy1t6RszMDAsmqMxWJyo5ONpQDHdHko0mbfDjlfLmwuuyfVpniMXRqyM5eOO+nGm6sFUVfycNxhH0ikRa4Tuv9mPit1QUB/BGEBD2ErrLkAYWKOmPuOR0W4pvOrlvl1iflZK++7aCbLfgYseUwqD11UJsStmxNyGJXoXeVVbsNnxoTKFq3+blFB70tAuZqaQJ1zV7fHNnbKOWSdl4vbjnfNrSmfbV5i49+CKgrRKto6+9mTUbK/uB3f8+mH02Jf9VAFZdeyYTymTh7wZ578SVfy8FXIwbu08pTPtsuhadkU09mrElKXBOj2XrvR9RTJ2K2ru4uGxoeUBugU5MRT1I6/kc7FKhsUTm3SllASXCFBL4HbUTpOy/7jRep39CJB3DDM+5B2XWAj43cCOuB5RAFjX+i38h4XPCEpB584QHjoFFgnLn4q+DGuxAugDbaH2sFEP5Mx2NUiS9yKD+YFimLjDiW1jf1dCS+7JBix/oO0ax4iBMQjnj0qRFqLAAmVyLVTh1sK+54tCyiwOOOL0667h2cUwb6o9kzH/N3/8Xv2oY652px3Z5MPbDl5UV1oiuuiC4ur0uWz1sqKxkkEDA3N2fDI6dcgSZC2i1Rf7Yji+l2JSU2ToN+SB86FMb/kE3iPV9AdxwN/sSk/o74lWMPE6wDW48vhAnJh7hCGF2Dk98BmgONokd8d5y+2+AHmrHIXR/MwK/KF0NdHvtHvuJPV2gKfkiRv8BnxBjHTb/hV97oBuooFcJ6nqCNV/jQD+GDG3fwSggBRQBckttXn+TAVf0TI5iktSNZX66Er2wZ9d+0m4Xleauo78oxz1XRkS5f8WbmZiVfm+0bX33DUpILqSbJKvHb/Ny0+u0H3r/57kt8XVRfSidB33CktvlE4PbmneuSi5Id6Zw1pzOCAK128/Y9e/H5l+zC5WesQX5rtbr9uz/8d/bw3l3r6OQwkJT6m5J9//tvid/N+vu61LdW7ONPPrJ333vXp761dxY8beRsUflZL5fttS+8Zl3CGbsKRHG3NqbsD//w9+y9j963xYVle3j7gf3kJ2/bJ9c+tE8++VCAm6PFd+zuvYd269pNV+x7BroVL1ymchRfs5tObWfP7XZtW3RV/EAsaK4p3ar6tOJW1b8U7QpzbK5v+OBAtVLy+5L64+1qWbhKgHdl3fu/9bVltZ1Z9QmLktHrtiCldGF+VnGWBXzv2+z0lM3PT0oRuGsP79+z2akZKQYPdH1iczMzArX37dHDR3ZPgPfBfYHcuzckf+cVdsZuX7tj9wWCHyvc1P0H9uD2fV0f2bXrH9l1geQbyufDBw8Fkq/ZW++8IyB9S4D6rv3k3Q/t2if3BISn7Oatu/b+u+/bJx9fs48//kRhr9u1jz8WOP7A3n7zPbt+/WO7deu6yvAj++CD9wW69f7DG/bD770j2h6qjt6z27dF+5PH1phqtGxbWvTftXJ1w/aPWoSxCrbfiBIlsC/QXy3XVe9562rvs3s3HkqRn/GpiQdq15wiLhZQ37LvMuhAPL7DZtri41OSL+fOn1Vdi7fF76wP8qZA49C/JIX+wKP6lRsj3my1W0M5VL/I4Jj7l6HtONbK5q1naJRIwgsZBtMWFxer/+yf/bPPPYwGSXrS8PxzQXZ5fd4bIpYOngZVlgZRrNSUrhqpoiYPHGnJ3Na9o2a780RAWVpSKquOvKPN2gE2EhiMCLaoEZ0/N24d0jiTLVnbVubWWLymAlldWrYn0qYOlAlGkBiEGxvqtTMj/Q6yEUUcArMo5vzgvY/E0NL0lLbnXzdpAaOzintwqE+CTA1LBQ1gv3nzpholQBMBxmSLI3vpyhk7d3ZEAqXFduW+L7d7N9XIVti7GeGkDlJ+07m8AFfGVleLAjYKGVT9UKQOxAGm8t2wb91dbXZqaFDa5GqYpqBy2mFUTVULEwAEmFtLRwjNYZRM9CgORqQB5SpeGztzSoKpweZm5+3RfRhsT/KWjlPB5D/RnPRRf44Zn19edhDtApw601UpWTKX8blVa9JmdYFr5ArTKQGZghQSTh9cXlrVE8iJUQkpTYpkT5pyXYoPNOPdg8ui4PCZCK1vV0IlFLx+yYsqi5HgsCCRdz/HKA+pbNbLYnOF0Un9kwBGkXECFYBzc00KgmiJDTigvbfb2ro6vFHs7+/7tJ+N+SfWJXDdLoGaTLEPuxrsVknkN9mFC+f8KNjyVsXyhazvtyx91T8Pzi+uC9QtWyrTpnylPW14g5HqjBpXaz5ndx/O2C60CWw2p5i2lLFOAfpLo4PqYOQuXnCArbCA3z2lfef2LQmuSavubqudVL0zSyZSNjQwYGMTo1ZS57O6vKFOrKIybfLTKvncyK4qly5NqF7CIrEA8kLZ+r34GTAE0Koz2qG0AnA48MNwBrvarSOf9fJsUme5s3sgYSTi9V/neHyB+qTaMPOlGS3v7+33UeVltafpqVlhVEaYVNtSKNoyKcurM82pPJMCdSwQPVBZe7tkMa3kSp9AfVL0tCp/veKn0wMd1qPO7tqHn9jaCicw8jE5NuTIBLRO2yV1phkplih0KO6M0iKK5uaX7b7KTU4uAONFM7RD2szVZ5+1/v4eFXnd24HHKMbBP1Oh6AT5HM3UIIAjSpPztgztPgoR/crohvunz8gHxUWauncbvcI9tAL3FsxxwKfxxPZ45JsfgkVxOd3+Dvf4Xi+Cl3CvH+qbz8G0OfZzR+HhqwVfrZjCxhQZpuCRz8pW0ZWRvGSq7+KhlJABlB1fFijneM4lbnypiPMWRuFIMvBXLB/cUT+BNkaukQJkRXFL3iGz/vw73/EBgssvPuc8xe4lfBni+P1crs3GL561Z65eEUBYlDyp+2JX0kdWUz5udA2liqyRm5J3P+6CX67BQoNPRXCBJjeEBnTJP7EQJbny0X/3EPIHvZ4h5wHco7Q9TPBLkEAacYc8elz+Dj8hDdob8bqFdn8XrrTDGMQ7v+m9K3nunT9oCPXiFOjHR6pVh+E9bqGskeLx1w5PVy7HIEDv6duch3gbLh63mEN+GZDSswyyJ9QpI6smAFi2Bzdv+xfmkmTr4ydT9vG1j+36zRsCc3PGacCrAnufXHvfVpYW7fSpUcmS0O/zhWR1SSBbzfX5K88oxgaB2hb163V7KID36P5dyWMGFI5sdvaJANw1K5e3fPCsurFqP3n7BzY9OytA3GP59k47kDunGd8SqDtz6rx1sN2uZF+tvG3X3v9ICoHAj+1YY8ueZOpN+/6PfmJrkuupzJH6oHkHxrn2rHX0dFgnh4KpTFQqtjS3YCuzyzYxMurTASkadi9D9r35zg/tk1vXbHpm3qYnp215ccFKnHugPm1tfcuW14v26MkTL7sz589ZX1+n2hQj4NP2kQDkfeWT0dzJyYee38eT9wUY7wtk3rI7dwVYBXbv338swHtP7x7K/12n/e7tO3b75i1OCpQ7o7iEnbLHD6f0XuBXQPn+nYd2W4D2wYMHrmBMKfzN67fc78OHiu/RA4HpSQHpaZsREMdOPp61W+ysIeUW5WB+fk5lP29Pphel2C7bI6WxtC6FQuGWFxdtYWHJFd6F5TmbX5q32bl5PzF3bmFeivGqrayt26qUgcXlFV03bV2yhU0KSlKUt2RXV1alIGxaebNkRbX1FSnTKBe76vfZ3rdYKlu5VJXiUFS/sunnO2xLWWCL2UPVT0UYZ1a09qvfOT06br19w6r3Lsm2A9sub6jfWLMtKSkLUtBXhAenHjy2XfWhsDNtApwWtw1ap099lYxk4LJd+Is+gk00wkBDaGehHQf/LueIQX0cX7+hHUxHE/E+RI2ENhkPgKazhZ8C2fD7XzHIDtui+FYzasDs8MHOF9vbAlKNzSq4sGCOUT5Ad2W/ya5NLdtGaVfM32k5gRUWfa2tbqhzPLLzp0fs7Okh6xbw6ch1Cgge2ZPVBYEMs43VddQEARJlSJ09i7y6C0kbYBeSVk7RS0ibTtjU9IIa2E3XvMkZtCGG2toy9uxzF21AwJzOd19/M9NPxMR31WGTHxobczEP7aVnz9vI+JALo+0DARwV5vWf3JV2uS2QFUYAsfl8uzq5I2mjzMMFYCtALGgB2aKb+JLK/mnlK0GDXFuy7f1tq+0zF5z5bKEjg0Y6QrabQwtGSBKNT8VRlHy6JQ32MF6WRjczteS7YTh7qOJhED6lN6oOKgLlWxKSG+WimEV1AdiDLlJRYow0V3yerPIs5ma7QtJytlMeqDN2tkDzdg6TO1MA6ER8T2h2d5GJO1c6fEYfYcCtrS2BXAAeMSLXBfxVN1gW8/mRzeHV5xpOzUyxSDDZauvsMCK/gYXDL4tcAcabaxveeN1AtmxGGu5+Y+ikAVtFdQjFlQUH7EOnRqyrq1e8uW0zs3PGnt+9PX3qDGhwh3ZqsMPaBAZRZuDjycllW93YEShgMaMURpqDGqefLiWg1tyaskUJ3QOmNAn0J6SU5AS0RyQUxiTYmQ3tDVQh+exEeL6EMBrA3p3MHUOJy3NIiipiQAJ74tyEhFHdZp8s+pqFtJQh5mfvShvfkf8L5ycsK/BEhtlvXuQEkC7lhuknCAqUIde0AZKqu4Tylm1pVnvCj4BlY6v4RkKriqaOMiL6BEDLm0X5l+DIZH0XEk7O7OsfsPnpGVsQvbu7OwJPu6r7HbsyOmQvjY3YGSkUPUkJsv1d61f8fSq/nNUtc1CxF6Sknh7ske22Z8+ett4udWjM/d+Xgji36PXwaXNkfQL2FwW20mrH4aS7PWMR864E3Nz8ik1KqWTVOzubODiCN0RzNpuy17/0Zd8+kS0FaUshRkbsKH/5F6hnihYnphKmqbEl8EnEpxgfiYzu45tjYHnC37FReNxjYEe94OQm9u4OseOnDXR4nelK23FgdByBqip65NPycfK0Q/yLp5tVr9QLADshfkTGNjUw2pjweiS+jbU1lx3IFXFEFAmKiupeHUmjriiP7DBD55PkS4YMYems4A2uTp94ysn7TFGEMpQc00WUeXk/nrxptd2qXbz6BRsQSGoR321trqiN5e0rb7xhr8pm29vsyeMZOz92wXbEfzc/vO5xdHd3uhwAuDngxqpdU+cszPSvOAx3yx2Z5ZMURAOjlRS1T9EiiLz5FAM5M1oLbU6hHBBdPPO1koEJqYfKo9oOXxbJo+IkPmSrK7GeZ9IMZehTWnTvXxX8JTUZygA/vvAe45FBFF+aRAONll2AFJ7TjDmsCdngx1CTH+XRd+/gEwN0KqxP2xHBni/lJ2xpCWhXWF+oF84s8DzLf119MANHDOSwjSnTDiol9TnbNYGcitua5P/2Njsw1dV3hjaxvrJkP/iDPxIovmfXPvrYbn1yTfd3bWF22kejb92+btdufuCLzjrzbfbM+cs+gk1ZrcxN2d2P3rWGvYp/ic5m2+xAeSDtJvHY6vyCTT64bzdu37Ifv/+u3RVYfPTwsc1LFk/du2ary0/s5ddft4uXn/dBuSdT9+zuJx/Z/EPJyuVt2xJIY2AuJyX+0plzAlzr9qO337KfvP8T++Tj65Kbu7a2sWZ379+w27c/lMzcsudeeMlGx8bE0xmr79Rt8uYde+uPv2vFxRWrqZ+qlhhsObL+viHfAGFmVgBWfFssVtWnSz6pnBnooP1tq69ZUZgNgcqJs2ftCy+/oL4g6crGd77zJ/Zn3/1Tu3dfNE/es/mZRzY/9chmBZrnpThMMc1i/onvCQ+InZyaslt37wu8zgr7LAmcLtrq6rKtra2obJcFbBcEeBdtSXFvKU/lzYo9npIb2whLUamWS8JDa1YsS3GVYrQl4Lqzw+4XfIk4EJhljcqeaN22zbLqWBiA0fRdddv7h822I95gemSNXdGU/1Jtx8rCBDvMQtD9gfjK1yao/+LQNG/bLgcD36EYNTUDOIUrmFIrC+8zCMf6LEaC2dwh3Yq/EMq/Bh2yfgYZ2eyDrkx35C1tnDnZGzub1jvcZ9/8tW9bJteudrCvcpix2x/ftHvX76tcZ21BAH1VSlmxuKp+s+5rSJgm4qPYShtLe6PPl3hUn4cszNjpsSGB7EuiXdhN7Q16XO7SnqGN9qU81OpllWXJ6pKrYYF8kO8+jYrZCSoHZKFu1Df/zwCyKwLZSisIIVmENCtAGb73rXGUAUSbg8mjJtuoHtit+SVpEwJRKl9GTehstzbXjVWkI+okJwb7raD3ica0CqzJ7k5P+zzrLWlObACOAcRVpBU1NNTs1Kk+62jvcAGzr8q9dkOMfuuBMithpALhE/1Rw4G0oi57+dXnrUdXap25Ng/vT/qooncSojEJSFXBvvzCZd/VgFHBqjr5ZgGtH/zZe4bu0CDm8Ok84ij4riyGD6uU46JWXMRHseraAMAVMw709cm/ymBjy/F3nc9UCuQj1PJK+QGWGG2t7FScnuPOW8zJamvyg6DcLqlx7En4QoDKGHc6DOJn1XGjgJ9/6qhKExPzIfgBUAhsiEYxAE7QUZMmDAnJ+neyEf7s0uLzV3GkHgFv8rTPNn3ki0h15TUjmOy1DSMyYoWrj9bAF9BGwcgjn9gQWB7oZxgAQzqbVceyb2VpxaRJ9xWiUAMWrW2FNl9Mx/7Ax1GJAZK5VmtKNVtnp/hBLwD4+7Wqccrm6PBpP+GRLyJz03MSrP3W1dHt/NfamrCRwS6fr7yt+mhKp+zuwwV7NLMiTJoRoGbfazVOWUoaYTI0MmAlle+e8gnQpVzRBvvb8zbQkRU5Qa9mniLgGuBTlVBkqgjzVcUWvkA4IzDErjM9vXkbVJzFSt2VTjpf5qXT4a6srvjXj4sXx61QyHp2w9xalYn3rKED9znW8IB4mFE96odPmXzpYT0EhbjLeog6c+ypQ9W7OsBdKU4b6mDrAkVpdRxoh20CxVmB5iW1vyV1FJQTX2RaJHxfHB+181IKTnW0Wru8j3Tn7NxA3p4Z6rEBKbMpFeSlc2dsZGLMujsL3hlBG2CEUZMH9x+7MIpNqF2z4eFTdvaMFAmBZpQkVwwBIkd7Ut62bW5myZVGh8LiR4A4ECuZarIzFy/41yo+PfvXAxnnQYCKQN8hU8REF1N9RIgEcLwIV3GduDqogyKPQm0GHpc9dtNPuND2gh9Gbv1O6R4DZQWJefcYvB+HfeoPWkM7CW7xH6OcHr3791+/R/Z4rArD1Kd98RcKY0uK9Q7NUqpavD0jr1HySgISNXUYmSx7yzMFwGPxfFJWTLvBKf6ax7oRT08/yB+s+yEvciPdY8L8Bkv+FQvvdcd87h9/90+sobJjJSmqd24+sOsffiJgsGC1MkBl2darq5K/N21DgKJerNij2/esvFJSx9tqHUNdkmOHPnJKF8X2qmzburiwZFMPH7m8ZK96Eec7HeyKV5BJzWoTh+p0HR9wVR+AvEJRYNCgLmX1gEEHtT1O6PUDzgC1ih9lBfnEAVAsluagCeRkTTQgB5nexDRD3xMa8OFxykqpq9cFYAG09EsCc/FhUkzxw53BhR3JirrKBSBTrGxZcWtdIE9lsbbhU6G2NrcEmDZsbX3DVtZWdV212XmBW4HTNSlKS8thmsDS8qJNz0zb9OyMwBhzbJccjM08kdvjKVuWAjv54JFNTz7U8yObm3poc48nbXZyxp4I1D68+0DvnjgAvHvnmq0rvc6ePmthWqLKcfLeLZucnLSSwFtYbE//xS4bNVteXRftJcmgvL3xxjds+NRZ1cuRf539/h//vt3/5CfWoHIsbgjIC/Tm2PpW/FQWD7711ls+tW5VMn1jq+JAb131vrSyZtPTj1WPNRsWIB6fmFC5bNh3f/93BYpvmO0cqmwqNrM4K3m7KRnRrz60ZD948y3/UsuaLr6CM8+Z7UQ31tcFuKuivSYeyVpHZ68Uux5bnF60P/69P5TCMCvFoMHWllbt8YMnytehnXvmsqVa0/bDH37XlhfnBMj5cgxHhy/gKDl11bUakMqi2b/edXW0+bbA3/3jP/av4WUpAQw68RUx3teatkHYqOeVnAiyye/FK4zqN7CLBwwpx7jf5EssX33pO1hrQfvaFfD1w+vEe/5VROUeFqSqiTChHrmPbCBh1RfJ88u0RA7coVF4/HLlUB6mgtHO+UrKdFOXcSLDT3emHes59DFBIeV9AKVSR5UWrxjv9Ln1HpfSUvrsUBbkmEC3aPcvL8QtCwDmlibke1DLD4T6nH2rCXgceb86ce68PCDZt217ly/jO7ZbrTvWaklKKU6ZnTt72tdXraxuWUXtnGk/FAZ5InXaNACWEfJG1dcLV6/YhTNjLhsa2YFK74KlDqCDctgLiqd4h2ePBx+i0emksHGhHNSvpHNtvzDIfuozGL4t5v/xP/7H/0vZ/7K/vz+4RgYBvfDwY+4UUkH5V8VvicE3JVzrqnEO8gJ4+GpkPU9vlu07t29bV75Tye7a+mbVnkwieKs+h/XSqW772kvP2qneXqWesQ01nu/ekJYrQTAjoYK2Aw8dqhEgvDLZPfvbf+2bdnl8wlJKHyDz//1vfse++yffE5OSuDoqBWBd89j4gP2H/+C3bOLMqAvbqjT73/ndf2vf+94P5S8UXItsUrXwn/3Dv28vvHJVOTuyVYHGJYGjf/4vv2vzS4zEyjsVA7PCQMobTOMjGjARHuh0Gb1UwwCYtErrGxzoddDCyYhoiTsS4qzULpWlMe/JvxiU+bAs6KMBEgfzuklrX3EymgkoYktEFjcCfGsgNb0nbTd0zOIsth5kKgWdQtyB0zDEueJDWJvKAhyyKC6l8E0OkBnRovHRyFhA5TsOSAiAWfhyQMeyLUbndEMFwLfyLP8JgexmFlGqYchPaFhe+qE8ZKDRF3o6x/5sw9eIrIQ4cze3pUjB4ZQvhgsAglE5DhuiAwyfaFV/yt7Z5y9aYyZh3X3dasRSmPRuZ31ZdVG3sf4h684yNUlAWp0eNej7Cytg32CfnTsz7Adz3Hg4bVsqt1sP1+2Te8uW6Rq0XId4XwKDEVUUPA4wGj8zYitSmIrVXVW1tGnl80gd7uXT/fbsaLtlJNya2ZFANCNokwIPtWrV7t26Yzev3XQlobNbIDslBbK0ZIPDXfaVr/2yLSyX7dpHt6w1FQ6rWV1ds/v3Hliv2sR/9B/+tvV0t1tdNABa2SUEvqFIWfTrcysViH200ex9mzeVOV8RODmxWf631WnVdg8lvAAOKJs121xfspkH9yQhylI4WgRykzZ+TspuJmd3Prxh0+qMGOFrYYvN/V378oVLNtbbJj6qKi624pSipkpCadu1ZltXGolMxo7aeqx2IDAoIUdfUdur2u/8d39g777ziY+gxcYFmf7Onb9kv/mbv2mjpwfVPlek9CatJrlRUX4Yyf7j3/tTW1qcdwHMlyQUBPgwLVD+8lffsOHBbmuXwgSwauL9IfvvJyVqypZuabT+3nbLt6fdPdWS83ZBh0T347sceImHkYu4Y4hYz+/dP364uBN+xF7IAN7Q1vyNpIPzZRzmqSEIU3xwJe6ToB6/uFEetGj84stH7fWOry5ogkgF0iq0ZQUG6j43MJ2TYgkAaJQMUX30Sd6wq8j09BMfHRseGlIZZBER9MeeLnv77/FFS2kAEKGEI4EdWCtJ2lYYRQ9yiOl4yB+USpS6Y/qi98gC1l1I4Nu73/kT+/DNt+3e1LxtVSUvRGdByqdgh49YNUoZzrRIQesdsC+89BXrOzVu2/L25o/fs52jkmXzKevJdFu6OWeNAkXM1WS+eXtbmy/aWhBIZAoTVLcWCi7P6ZZREgAN7FzCnHMVidMXBiDUkbIu5bDZO3l2G+A8h1bZ2n5RYlgSrTHlo78sMGsQnzhmUVn511rVW6P4iLMN2K93r0Z/VBfvA/bV/puk2EjJYSoaU/Tqkv/FSlEiRv2KqKN8642Ae/GnwnMAzoHAeJU5u+oPUmnmiial9CJz4R+BfuWR6UCUK22VwQ6fmqjXfM1qbQWsiEhoF81USkJtEGWUEUUShVf2lRaLwZmveihQhhxtElhhxPCF179qz774ojULjP3bf/2vJH+uq6dQvBL86r2VNykYAiA7Sheg2NPbYV/80i/bL73+DTtSP/Pum39u96696/zEAW+b1S1FnLHf+A/+Uzt37oJde/fH9t//t//G6d4TPfAau2Tswy9S9ltFcTbTaKOnhu1Lr78ieWX2e//mvwM6WN/4eWEKKSbLG3Z6cMiuvvS8/ejjj+3JzLzLN++LPJ/0Rapn5BByV+U/1NNjl77wsj1z/mX7+K0PJHuvWSrbbGevnLVPPrhrB5VDu3DxnP3N/8Xf8tN2/4v/0//eVhbmRZ85zwKY6CP4cgZiS0geIpOSKrjXvvCS9XZk7Pvf+1OvOyzKF/KWdsoAD/0rJzXTYMEhnBVAS6GdIgOQLj6QBo+pjvBPhdHf02fwgnNCALQV8Uw4N4ERZAZVAk84uhEvNUmOoQypK3Le2GfEWH0g0o02zwCoknEeBAjzJQt5Q9GRUkJvGFfm65i4RU+AeQYBkYUKn2hxYMmgIP0t9/AQcgoP0IicYnAH5dTljOjkq8qB+g4l7/XEFn9MA4QecMWeypiBg+ZMs3UOtRnzplOSZyz4B7Nx3kNR/ez0nRlbmUahWrf2gYK9/uU3hBtr9id/+KbdfSRsCBZQvpm+43yvcmW0nPacyGTt7/3d37I3fuklEUn7YIBF7Vj+PJ9qN3vqDMMJ26IHPlIUPkijP66Oj8SPhPBf5b13cMSeeeWrZIxScIOy9fHHHy+/8cYbv6zHBdmqLECb4nfgf9Lw/HNHsktbikMV5WlQE3ID2FWrAOuwQT2QDu0IxiurQUxvLPkJjWyJcvvOQwlH+ZFmAVP1tOdsVA24uzPn28lsVCr2cHFBGvSKa8M0cD5FpgTo2NqML1VXLkxYX0fBj1dnusd3/uTPBMhnvcDpsmCtBgmr7p68PfPMOQnpvANIRkr5dDX1eFrEMxoMU5rlCml79rnLAjO9LtzqqpTZtTW7dW/GKpU9H9Xh3HoAtmtAyjuVEEaDxfTOhErXG4KEq5iWfZURiKz+xQKOfN9JxeM7dijv5AdhiCbM7hHx53DXotUxhIT0q84BUOwgQAQThs8ufPb0DMjT3h4rjmko0AHIdg4XPcyfC51jAAgwS3iPpTNxv+J60vfFZfhTPH7YCLRI6UAJgPn4hyY0VloRJGNx4x3xBbCCG50wN59vAhih8QbAzzzNGMQE6BJZuQGIfOcUBBSuShsAcFYCk45QkalT4ZOpABg7hoi+ohQ1lIeuzk7r7u5xmvkkhFLR299nXd3dVhFPPno8ZzNzy7ayzih1i2UKHb5vN6dS7alBHqgeyf22FMAddRDAaHGCBGgQ+H1deevMqowZIUDR8jIQ2QgAMSwj/dWdbdEF2BPvqzMt14pWaC/YyPBpFWCjbW4UxU/NPvK1JKFf3arYYE+vXX32iufTt52M8q6KFj+K51RmKDg1AQRGXQA88KW6bS9b/zIhP3xG3FG80MYoBvy3XS2KXnXyAnDMxWd/+oH+Tt8nvbS25ccwd7ZxOFRGSlmLjahtdHa2W6OUq5ZkRiA7Y8lcwZqYtqXwjIqxY8uC6N4oKb9VgTk9M6I3M7No8/PLXn+xoWb9KoBRaO+WTKhYcWvD1jdKtrG5Y+urRZtfWDRGvPzwGwrTGY2qRrkT8BB42Vc7L2+t2dzcE1tcWlY6Syq/RatXK5aVMtPTVfBF1I0oYAoHy3m7d7aKxaeiFn8BLuHdwJckF3gxevQbbnkOTtFv/F7G2xXtz+9Jx+/kFsJijt2CJ3dzE7LHG6VNR8mnV9Eu6wBehkOR6NTDiZ5SohiFEihAFrGTD5872Xq0WhRoFb8hI45H25WAbxGq+gdkkxJzFxkpctAsP8FbIATwAs/FU8Fcrigu2qCPzoVeKaK1wTaX5n3e7dLaksAZp6lWLCEFjp0gKjuSg+Vtgboj6+7tsudfecX6x0fs9sN79pP3f2xrG7PWmk7Y4NCIr3XYKm9IyZrzjrSto8OePJmyH37/z23y0SP/9H7t2nV7KEV0cYE5pzM2NTkpP09sZn7GvxrNzyzoOm1zs49tSu73HjwMC8amJ21VStvMEz3PPLQZuU09nrLHjyZt7smMzShu5qrOz0zL/xObmnps00p7Wn3GtOKZmpq0hYVZW1QfNas+h3Uyi8tLAoCT6oMe2rTinHzyyOYWZpTOgi0tSbYsztjC0qKtr6/bgo/srtnymuSN7GaRUe1N+VvRdcN2yhUrya1YKrrc2FIfuLm15fe0dUb4dnbKtrW16WW6JwV4R+2sLjm0U9NV/QDTEiWmfOrIzl5Zckpy7UCgQn0PdcXWoUW1URQz5u7/+Xd/5AM6yEy+prHLFH1Sjf5EdZ5SvTQ1SWZVylYodFppZc4++sl3xYf71nv6jHUND9mTxUcC03X1pe021D9kj+7etscqc/q1ugAwXx/gg0PFD5M1owir7z5Qfg73KqJj25ZUxozQXvnqlyyRbrXi0qo1VflKvmM/Fliuim9b+dLn7AkforTTXmnfzXpGMu9ZSyGnDqTVrn9wXbJy2zol1yaeecamZsSXW1XJtbyNTAyq3RzZh++8LQWurPyKPkZ76aO9PxePq93R/lgjkpeMQyHgY/2UeKyk+mC/dWQwJ1OiDtNGkCg80YxcqfVBK9qHKFY83ETNy68szKQp+joLZcy/Zskf7ZCvObUdlBLFKTpQCHmhJqz45Vf5ZYbRgbQYvi7woZCtivHG1xnHKFJSwWWECbsQ0ecrX+yMJndIYgtD+gkU1dqe4mGnNhRr1R3+6XaIkzMPRIoP6kB3CjymKwtZocsPQ1OEnKC8L2WVEWX6Lg5sS6YSPm2P7WJbODxQ9djVmbeXX7hqF86cs621oi09mbWa+LK4UrbFmRUrrpUsdZi01oaqXX3+kg0NDdvqwoq3Rb4o0Z/zVYp0U8kGy6mOWNjaILl4qPxNjI/amfFhl41NqriATcAQagtSkPZ2t1XuQUkNOIhKCYqJlzAVFFUWcpCvspl8u/UOj/n72PyVTxcpbS16/BCFoCXhzVJNnVxVgnHP1ja3JAAqAmZiuIakHUgrW1Cj3lZHP3V/SYJrOWI8NAgBFDH8UHeHz68u7uza/PKK3Xv80LYkkPjkS5axLHxjK5zhbjXijpwVBBQTu3u2Lm33u99/yxe2wd7QSGElGuvWkU/ZmbE+gd4DNdSiPVFHfP3WHVteWPPsSH5Yay5t4xfO2Oj4aWeeJQm4h8urNr24Zk8eLUoxUHkBsAWtvCPyMtePGpjP30HVEQcDAgDSMBPbn3W256012+qgDr+5vDRiCRbAFoBVSfsIUliMJXrFmOzm4Mws5qeBuHYlBmHKAoeDoP3RYBEmHF0P86tdyD9dphoPLUZX4vQOXnHwTNN3AMGdMs2cOgQT2fDKlL8wTwmHCGTQoXIvpz11dBSOixKBG0aEmLvIyKFHEofjljueSV/3bnTj9BDvp0ygF6ECUKBh7/PJV24hJo/Gw9PBk51jkA2oyBds6NRpvWMxWIM6gV3bruzYUFeXjfUNWAY/anApQGBLqwAFmrnUTHVKvUMDqo9WdXqrdvP2pC1vbttaadtXuRe6eqxBWjUdg6SJElf5KyCCDCHJKPaOOiE+NTcf1Gygvc26Us22XxWfVQRm1RnQaWGYQ04nWtwq+vSf4uaaldVJMmrf1dnjQJaTLsuVqu/8srC0JMC9LpDLNnutlsxkbNU72brHuQUIXZeVAFpbVbybJQ+bybaJNgFJCZdDtbvt3UNfvHL/3l2BTPEh4ApeUe+7hxa/WxHfsge4eEJCdU9xL88v2uT9SVtbXrOUeCSp+qiwWFOaelch7wtJOGzKT69sUVrwkQQ3FSTxpXLZt+/+6Cf2aGrenkzO2cLcos3NLNtjAZ6NTRbjhboLJvBCcyqnfJQFkqZ9y6850bCytGmbqxu2tDinMllxgcjoogNt8YVzBsFT4gnJkd2qaCxKxvB5XuXKyn0WZual2A/0dbmQpd6wgQ9DcJehET/hErs7UNbV+RhzfOXd8W0wUZjjF5jYP3E6GKV88AJfh2vcFmJBjjwljhOxiPVCJ+8dr14wfSktnkAZhneTAqPMYwYI4aE1lVYDOZDSsSX5y1e/rBQk1k2EWJEBnL4rRhaYCMCYLx4MDEAavpAS/JKel7SuKCDILORRaPeUj8LznjqRH1bk/86//udSVqcE6iQvFAExAdB9gaXSVFCfC30gpbK8XbO79yZ9NwOi6evttfMXLtuFKy/Y0NiYDZwash7WTyjQRx98IL+3fNcGcbHVpVgdyLIPvCjTH1flS9VMp04e9o/Ycm5XMkN0kwf/uhmUAz6587Wddo0chAWYesA8ZU5o9YWgEKtCUZHJAOJQduB7AUOFOVCnzZ7zyAWm6ykV3cuzLIoLbce/BKrdoWgHgBMGE6ABkOJbcjJQogIMI9aAEtWH5BQj+MjxAIg4TCz4Z+4yvKMihSqFDHJ438nFv6zkoX+9VB4krvUeuaAbvTtCViqvbPPIScTdkj+3Pniovkd+BDoZvUZpp1+HN+EPtqxlT/5Dlen4xEXnn+knd70vKfR1285R1eYWVyRbmu3i2Qs22H/KFZ2H9x4qcZWNyoR6g498SoKopkdl+mS+lY0PRtRfttnkzUlVVMJKtSOrSs7tV8TDAmZjZ0dtfWdLfFXzrzYwFrzJFzb6Qu8nRYuScoX/wtVnRecZ29uuWnljxef0b65VrSIlvGlnzboHOu3FV18zTp+eejJtDwTutrZ3JT5ViLQVlS9gmv2y6w5QD2yot8OeeeaMTVw6a63tHVYRsGIQsFkekxzEd8QXRvrDwINBKYYX2QCgVfVJH3Xg9chOTUEWH0qm7ylPKSlQ8LMUfbhU5UgdA1IBvslUxr+kcjYCX0ozij8r/lFPbByehnzgkL2OfJe1ZTuFDdgKOeHbt3Z2d1peik9O7uy21aZ7vgx1tfdYe2ebdfS0G+dTYDNSoNq6e6y7v89GhIcYnBoaOmWnx07bxNkJOz06Yt2D/TYwMmyn9X787Bk7I/eJs+M2fm7Uzl86J7+jdk7XiUsTduaZCRs/M2rPvXTFLl85b5eeOW8XLl+0C8+cswvyc+H8WRseGlMfOGStLRk7NThspwaGRVuX5PaAjY5O2NjouD2em7Gq6mCrUrGNjU3/6nT5hSt2TvE10M7UDwwO9NmVZ1+0S889b91jw3bY0mjdHQW7MDHu7cO3dpZh8ayPYKufQB4ifmNZjPR1cRzxV/gHO4l79YJ+n3Lq/Z96usjs5Ed+z6cRaBMdduP2jH3wwYLVJFB39kreWXZ39dro2XN2JM3lrTuf2LvvvCttZUcN5VBMCBDcFxgVCO7psdHOgmWZByUGXF5bt+uP7rumS4NhAjuNaGebOXjNdqpDzJQ8sk5p4YndA1srVuz3f/ADgdddFd6hAATzg9X/Srjm08320ktnra0nZVvVii2u1W3ykTSk9bB9H8KOfbgvPHPB2vJpCWY+fTTYgjps5oNuLJckGCIhLP8UuI82I9B4VgNgLtaRBBYgkBFU9gpNqxF0tRcs0ZoQANqwarVkXV2d1tnVYQ8mBeiWl3y7sra2TqVHR6oGuMs806SPZPL5wfclVeX5AlI0RQlMGihCGmHFqIOftCSNkYrgWQXkdRK6alnlB+ZA+INvXLOVUG8VkOQ9jZ5PUJ4hGQfwoetQGBwkCsXcu+oQ2ZxdCXt+m6T5QhbYhQ6VeLCKwONx4AK3+kN8DZdPGwCEOiTxSL6N3WWStjC/4PlzBUZapxtlhQ4IgH0MsiVYunr6bezCedtRB8XWPSUW9lS37PWrF+yFi+esXULUp7/If5N3ZhLeu+JP5WtwZMQB6pPJWXvnk7tSrqT8WItlOwasZ/S8NRa6bU3AmA6Vr3/7ooWRWLo15nHtoAGL3zNSQIalQLUfla3lqMUXmNb2+Vp0YMOnelQu+7a2suojVHwmq9c58e7IP+v3dHdbRyFnq0wnkjK66nM0t9RqJYxVXnkBZxazIbTzOfa7ViergmeRLGW8V6NNmJSCdvv23/gN3+UD8MviYxbG/OBHf2bXP37PfvOvfdtOjbCVEbu9iD7mou5sWl2g/kAAHQHEnNpr194V4F+y3s4Oe/bSRf8C9HD6kYPyL156xs6fHxeQU5kqbe/U6MSdd+Aagbvdmv1f/+m/svUKn+fS6nzUplX/7HO/rjKob7PwEUagRuDRQ+vsHVV5tjivXz4zIL7ic6XKu16z7XrVZpfmrKLOLD6hKxilqjJpk8DvkKLKQUqM9PGFIJNN2a4UrT51MGdG+uwF8UI6x4JA0auOyRc/yr9HJdr4+hFoQsB6C/cr73wkOzJhpMNh5afeuWAOrh7N8X1kggD3Fw4YCXEcV+Sf+/AcAEiIVTyrujx+pz/aQEbyEBmQzuYso85SngSI2GGoxXolc5nvOTs1LWVswzqkbLIjDp0whvj3JCePaC8QpDYMaE4k1WGrTABA5CtQjCwkLwFkeAZkGP1EAeMrHW6hdR1ZSW3pH/6nf1/KXcl3zskkcj4Vi9FaQCdfcZLinVYEB6hXsmxxdcfy+V75lwxQn8DC+J7TI9Y3NGLPPnvJujvbrVTctH/3B//W3vzhj8SjUrYksxlBhTTklS9eVB4ApABXV0igSjKEgUYHi6KQEnU+F+itC6HG+4j7aL3Kk5wEQw0o75I/Yapb5Eyp6J/8Ov+rzMO0LMqfz/dqAbK41dWR08elFBenkrZIvhGYcF4HuvL1jrxwPZSAQW7wqZvpAwByoXyXXYyihJImCvWdCsMiNb5IwMfE4XlIkr8Ga5L2QD7JzWFC9Sagz9kQPgSpsvIpJLpju87XX3vRnrv0rP2z/+p3bWllWf4lG9TmGBlvYoqMEkXW+RQVyZauvoL9g3/wv1bf1Wrv/Pkf2aNb17y9HTTuqJ6Zf95g/+h/+7/xbTnZuu1f/ot/6XKh1sj84lA2fBGmXylt80Wt0V5/4az9R3//t1U2B/bf/D/+ie+rvi2NIZtNK98NNiEg9s1f/6ZNrczbH//Jn9r6MukoTwL8ewdllf2BcSok5ZZUuU1cOGe/+uu/YZfPn7H5B4/se3/0Hbv24R2B+oS1q98q5PZt4uUX7df+5t+3vMDoj9573/6f/+//2lZXNwVSxdfUJQWkOJnzWy4K1AqL/OrXX5Uc/ab1SvljtP3ddz+y3/2d37GE7tkKEL8HUvqODrajemXEuNkXp+fSeeGTHVtfW/HTfwHLKF90cSxe7O3qs3pDzecoN7WkLN2cN/Z1Pmxiuk7NCnkB5XRGOGLLFxYWJAMUu6cJNmDL2KwU6mxzmzhOtKh8m5lSpHoTvHA6Es0ZeUXBO1T/jzxQy1F7oSnu7Um2SPmi029J0fsz1RGZfOBTGGnqWbZXlFJWdyyheiRplTn8yIF+fBFpVT75AoKysCf8RVtJqV3mFAdTaOgLabPgEDgUnZSv18WS+gVhu7b2nPLRasyfh1tZ48B0mX/5e79rN25+Yq+++JyUuAmF2bHekSHJk7zverK1tWTZVM56e05L3uWtov5xcWHR8pJDE6dGXF56qxbd4ANmR8BvtG2X9TKkR7v3szZCY3OswdqbIAckF4WxBk6dsUtfYFYIIYL5i6aLPPUZjEr6LwDZjz+KAokTVVeMCFy/8dhu3FoUyK5LC2UHiB3L5tusvbvXVjZq9tG9x7a8vukAj9FK5k+1SDBQcaYGnQOYqkNBiy+WqwIb65YSIyH829SRoIUzQgnIbJKAMQGbAzFtdX3DNmTnlhfFKCoQMV0dLVx/OcVNh5PJNwhkZyQ4dm1+qSRgoreKwgtNtCck+HPteQcenOjULK10g4mCDiBgQhWJCp4/OjOfGqJCDx2mClDxuMDTOz6BsJsICrHvNEEZq6GwcA3NkoNsFldWfMRSvC7tNOOdFgfbwGwIbMqVI6m3BX5YDAG2YKEbQt3BgehwQcA7r0I0eJWLGD6M9ooeMbMqi4Bi6kBHqG3KGEUg7c/kH7pijQ6/rMxnP0ne++c33il/TDHwHUbw0ySQQwsRA3LiH2f8w8BRIFIKkWNxlBN3mEBzMIyCxntNo0zxeaq8VVLey+qgVY8eV4iP/GPiRsHizf6BIYHKpG0UBcKUAqPhjKYyOvLs+fP2pRef9dEKRjsBeCg5fGDkMyULGB8+eOwj2fdnl21bALpJQrcxJdDW3muZvlO+IFKuvtARQR7mA0qAqK5Q5hrUmbaonhIKe1BatGbVCSNNfBJF+Pef6la+mLusDlM8A5+UijRydTDyi4aNllypsVAzKyElPpWA8P2k5ZdPbyl2I8kKYKuzpNeD/5gaAjjaV+OrSRDRzn7tt74lUJVVlQtw7h+p3W3am29/X0rEffu1b/2qnR2/oDo8chC/qzTWF6dsc2HBjgSusxKOdAxbm0tWKRdp1tahTrhDfJsSPqBDO93ZZYN9vZbPsAsMu1pQC4xIUTdHKtd9KTC79k//2+9I8WXxjtofLKF4y6pLVtz7fHs3MRMcClCdlazoUinXbaA7rTbBYlqVN5+6d7ddKWVfZUwA2oSVVf4L/d02ONBvbXQAeoaP+ZqUUHl3CNgMduVsZLjb2lkkzYiwAxuJW+pDtJMFgCTcHvgq8Ksr0rqGvVJxo/2RT9KHjqfgS76dHA96wjjIk3/KNX4Z8zDtNMQVRYLxW9ECcJI/vKIUcEN7pzMDSGalMAAU+cLBp0uUQHaXocPs7e2XPDqwJ/fDl8Duvn5rzQGyo/ascByglBD/MTfRR3eVTgtyi55UPKqcOblRK3YTZI3eKRz5hq6MQHO8EBdAuL2zb//n/+P/zu7du6nOkzUpKHQCCZLTPvquhJIAIdW0UrNGgY/9prTknkBMISNaDu302ISNnEMpyvkIWFdHQXy6bD/63nftk4/el1JcVlJqj+rUmRQFLVDgZSb3QA+n1jIvlo6UelWp6ofTWZHZlAPzgr1sCa9qAFBTj37SpGQpZe4j5bRZWZ+Gp7B+CBgySW2beIg83sa2KsWFver58sCOPj5iiwyWT8L6dD/nK0bd1YHrnQNY3TMa6tO86N9EkH9lJH/qd7gjMcCQKwJqVKJK73ghPtEN0wv3ONBEhkEXgAJfVJmewQ4TgHcGM5hmxel8TIn8jW9/zV584RmBqZT92e/9yN586x1bZwqZ+nC6PEdWKoc91R/9Knv3/9Ivvy5l/t8XcMva3MMpuy8gvTA1JWBesUJPhw9cfPGXfslPmF1aWLE/EsB9rPdrel+SjGMBasPBrmSyAHvHsOSo2csvXbFf+/Y3BVCP7M6N92x3c8Mm79z3EcuJZ561Z158xYaldFVqFfvxj9+2a5/ckiws+JSaleVH6JhW6Buw4eFhKeNFO3fmip0/d87Oj52y5sO6TxV6+60f283rN+yl51+0M+cnrHNkWHGOq34S9off+XP70Ttv25MnD8Wnpr5n11KJLKWvPrpJ4LZHfFuwU6N99twXzttFKe3tHXx9XLO7t++jhaguxGtUlHictkbdggWYmpBA2Uq2qo6kfEnWsiAfvkH6MGgCxmCx+yHKgrANmwmk1EfTvSJd+eLEAX3gJk5AZPtj5xdxAVOAwF9M90A+tAgo+0i/eMhP7ZTcpg8HI/iOb4AOhWR6GHP0kUPO4+RBbUKPsmGXMRZUw48Y1sEQHp5oEH/z3MC0SXiS9PUMQyZEJ4omX5Hqnq7ksdolnmg2LjdFt39xx7/ahcSQ8+vRIRsp8MUlKJEhgGjTtcgifcmzrvb2MCWOeJQubQQeddwCbwu/8XWOvd8pY2YGuBLAzAD13fuOY7ZFA9NSCU8keu8P7qDyCFecAsD2JNyAsTp6T9mVV76up8hR5q9+TvbmoqJHu0YsUdGABOaF7UhRFkNkRUhXQUJzX4VT9L03mxI5a5e2lsrlfcs6Pm20ZXOu5VGgzNVh31tAEpXI56mUmArB75o6Jeoahrp0FZQfOaqCreuZUdotNUy6LC9c5JDC9A8OOnBDg25gVwGBZ+bfOkMh7Mi+okXA+ucDxRVWlCtvCGxX7BgVpDDxjMBWwxNzNarwOQjCtX3eyYuDYAQkDABzqAHwmZsV7N09XdIIU7YsgL0pkCX05IAy7DeKVq40lUcfDXayiFD/8ufAnhonbdIQbbxHsLuRux8pq/DQgAWcxqM9kKfo9RPoo0Pmcz8v6CjpnCkDT08eka0chc7+utDoo/WeXrDMvwLQMO+XjsEX/6k+KHj8hURl6L28VmCp2F0WGkQ7cTVK+LMNWUuahZh8YgM8t6ge92xfdaJQlLp+f9ow6t+mRtfQ3KJ63fYRWqaa7IueijqGtbVN8Y/yqqwyd5Ft7fp6uiXQpFVLeE4+nrPH0yu2Wixbic6RqQ8IGBHBDgR8NqMD3VWdbKt86FZpsIAjOse9nYrtVwTu1Xmg2O3oeW9vWwKSPcf5AsOppQjDI2vPF3wfeAD48tKSKywt6h34rNcoXi9vV3wkcmLirHV3d0mgMtKBgDy0ToUb6O/1udEc+U9ZQyv7yzOFKqcOzT/rnTtlHRzAoDrbl3ApVsvS5mfEd0kbHxWQzeS9fSBAmWM//eCuFcWPNSkJeyo3AADTlzJKhxEKFoPAQ1cunZNgLwjoZy2jukmp0yBthDL1yoLe0EGwFVTNHs1tKI0mxaH2LKWSul3fWPcpDCgZTw0N9Ugd8yk/TKKtwImU4irxPKMoqTSjpaq7asV2JEMAO84/kYG9WtvT1tPT6cf7A+SwzEPmKHsWtkFrp/IEMA3zHGk7Cuu8GbgLw28QtLwTX/pdcHvqI/Yf3I750i/Re7xEhuhcdsHr/gd4CtcAooNrCMTz03YRnORTzz5NQVffSUb8zJQzl0OSHc0tAq+E8/Zsls+zu4gJACwKTFe8ffgBRIqLF4xSA3QSSgO5qebrcfthWORIPCBREnVgBAl59IusP+kHeeHUQ593+GoTSmN3Z88mJ5/4PsOMhm4rLQ7NyUgJqkqxY351Y71BSnC7nZ44b1ffeN1qOyXlSfJ6bMSuvvSqXb76vPqPdtsQqNpS+7pz7baUwWXr72qzapmFaeIh0emff8USKDMAEGhl6zHqJaG2hUgjv8dAmXvCeS6izIhm5uIiw8g0cpg1Pj7SpvIhj8hOP5VQEcLTAALkALIUfwBX/DBiXd/ZFShLW5v40SRjVNqKVuHUpzF1BFpoOw4yRLzIdsXHtw3Us5/2KyDUpDDsTqVmqPZAPOyiEsLJi+pdiiT9o55ZkNeSCEoMi+ibW9OWVHkzvYBRSEbF+RrGvv/5fKf1dvcLYA7ar37rDfVLBeVN7XZt3fd2Zo1DS7PkXFL00M8oY40ChwkhyFN9gzYxds6n6HX29Khd9djQ8JDKjwXVR/b1b37TvvDq61KY2ZVJcli8cLCtglGen7l6WfJacQpsp5Qnphf82q//LbVbdutgfcWRtXV02uj5MzY0MmqzU4u+1e/Xvv0tG5wYlzzI2O1b93yfZE4R/tpX3lAeutTvP9Rzk129+gX7xte/5fOTVxY4rXDOTg32+bSI9q4O6+ou2NTDO/ZLX/uaXX7pRf+CjCSAZz58/33LS6719bbZyKkB9XdSUBrFsyq/s6Pj9o2vfN3Gxy7Y2vqmeG/XRgTeMxnJGdnx02M2evq0DSvc+JnTNjY+aqNj4/I/JrchAf8h6+8fsJ7+Hhsc6rehoSEbGOy3nt4+6+mTlVxnfUJ7d5vkWHf42q1yyOezwkk5n9pBudCuAZcoL9lsQe2dtp/wQZmCyqlVfVoL854FcpEL8WACvEK/wtdPBs6CosXXHnVSLgvFh2pHviBRQJ3BEoQuYZBTGJeHEQ/6TiGqTwAwG16AfZABzEkPuIR2qShlaTuC6d42aGruSIqAd5++pPjxq/eOS3h2f/GPhJDSJv50S1r8xjSYVoVHYUQZFX4iL0oj0cBx9yi2CubxhfYZsCMygK/QrEnaU8wB6BM39e+y0eUdP0EGkL4f1oWBBv7cX6OfJ9E3PMGL8F6GeObn5//qpovMPP7QBTKlg+Dhb0GA5v6jJdtVYsy/okNgT+CKwERFjW3PMlbc3retsoBsjc880owkSPYFfvo7JBBUwT4yKsPIHjuKlMsCLQIzLC7jBMMd5kwpvWF1qllpwozYcEDKvtxvXbvu812r8sd8v0a9f+XV512w0UmzEITCW9/iWNENCWspGqEsLZlJWL4960zWrMo/OpBtbvUw1V0JYLQgJLb80hH6aLeEIiNBsAXzvQDugFyUBiWpapdwYgxUiJVRQA49oaEANlZFw5HcGd1skYD0fa4Vr3oBryyfh6lOE623hnCHSShr1xaZ5M+WZTBfg4/y0zEuqxOKR1T4JMvnXLRe4vD5eaJNQelR1TiTxlGzrQIkhbZwYMS6hKx//laZMpLB1ARoQQsOn+GjDif+FddwBD1bWfleyqITxYIqdKWDtJy1KCExv9IlXkaAoJtGz0jSofLJFwv2nmQoAC2SOq5WitKO2QJLAFZ5gMHhqTCi5pH7sftt3d2qv7yVpDwxt429v/3YWdFle0fW09lhA0Od1t6Rt6vnmP81ZJVtxS+/dx9M2rTKjVXv2wBXlR9FvKNOo7E1a0NnLgoAp21xq2Rr4kVGR4mP1OlQt1WPtaKAPJ+GVW6N4pdsUvlRR5VLs2ikWYA17QoLx4Qzb4sDDm7cvuH090jpzKn82YquuYlpDszZb3WldX5x3tZWVyytsF2FDutTPikzRicQHOzuwSd8P95fxcwUgitvfFEdSpfKqlmKZZPNzE3b+z/5rk8DeU2ad1adI0oke8mXt9ZtbWbS9iqcWlqyWnXXwcXwqWEBcbW94roVixsCFQ12Rp1cW67NUuK5/vaMDfW3CcSgzAgMqP7kLICtvAnUldQW/vS9KZUvC0wl0KhP0Xj95k3bXBWPKW+BL0IdstXUhStXrKe7Tx0Fh9ioI1aEKJauhMnryuqaTc/M2PzckvgthEeIiq2se2zQzp89Y3nVE7Fy8IwvBFRH0SJea0snbOL0iO8iIFXA+Yh44cdAh37lhhwDAMHDcHgAUOpUxBfeLoJHD8EjyQejG/3HPBl8RCby6Gkeu0fP0BC5xAaacEMUuJE/V2a9s6TDCMot/ASPtKjOW9VuGvzrGwpJo/X19bo8mH5wz0qbazYwPGLN6oChBRqxfry9OskDlCPRQZwO/KgTQLaSlrhwE6Zm4c5FV+LQH4/Q67vdSJ6gLNfVeN76s+/bn/7xH9njmQfiUQ6k2JdymVf8LbarNnQgXswm0jaiTurci8/ZJfHswuMpe/jBu1KqWqx/5Jx6E+VVtC1I8dxXXbYdqQ77+6RAb9mP3nzPNtQekQPx6HpCihwKd1WK2E5929tEq5QPZAm1AggnH2zpBf2ASoqY9t4oRYxddyh0Ti0E2LJTgZK3JvG+g+gjdvao+1zlQkHyVnGELcskV1UntAPACUdj00+0Cuj44JHkz8GR2lWCKR58rm9UWrsO1FlYRp2yHePxceWkJcoAQ/5VBn7VlekdPqItxYH+B+AOEHK5rjwyNQfeFZq1Fk6FkZwMAEpyVmXj7UGyiN11BB+lyGbUH7UKzHY6bUxd/M6/+e/t0eS0tY2O+cFvTB0p79R9Xcj58QnrFtijzA6V7oVnn7PzUoR8FFZ8+OEHH9uN6zfs7/6df886OgpSGth2llHp+3btg7u+oPr5L72kvndZfHlbZVCz4QsXrP/UeZt5NGurs/Pqx3I2dm7c8h05lxH/6p/8c9+p6Rt//VuWVn+fbEjZ22++7YtMz4yfsZdeekFluGXvvvfH3o+Mn3tFsrRH4HrWPvrguhXU17788gtSMvMqC7OZhw/sX/2Lf26vvfF1e+nV1/zLDcKecr4j2eS7lolPAbJra1s2p36B3WFOCSCPDI5KJrbY4tKi+pGsdSH/pP3QRAD19PvICL4OKOOqNbiOtkOdyqpqaE/eur39yAQvbpyfovYdtSxvw8E7V9qDu/p7X0Mg2onDFXPlwdu2Rxb/RH00aUfPHiGxyK/Ln/Dor/ye25hY7mXhIeQVZGCCP7nhgLyUgwN6f0t4/CA3KQX96ZlyoM8inKetv7A+gLySHjKX9MgbpYQi8DRNV4zlgXcYwvO1niuhYn9PTeTOr+gIe1+LHspMcZGOl6uuYE38+yAnd54ucWJ5rzjklXbp/hS6R/xw5ZVv+HNsWE/x3nvv/dVMF4GomUfvS2tQgnRMemZMY0Fa3uT0ktWlFQG0PT/yw2rd+eVVq9Sa1Mj27PHspi/aalHSh/Wq5TLN9uqL5y2dEKO1KE4xGyt7y9Wyb5zfLOGJ2+p60SYnp6xFhXR5YtQ6JDw45IJpBTuVml3/6JZvk6euQ0BEQFPg5itf+yJD2wLB+xK+gFVpM2rAM1MztrGyrtx4dVlbV9o6OnO+jVlLI6PnjH63CAwXbW1DQF9g5lCCmdJuVCNsTnMSIIvcBOQE7ljQI66REG12MM1IL9NU6ChcO3QmU22J0apSHphjxaptmDSbKfiUERiJ0UVGj/MCQ3w2YfP50nZNQgStU/8qz2ql4tNLKHtGLM+dPefl9MnHN4J2KBqZF57JpHyxHVNgOOmvUZoejZHPpLBTmzTmtIAkh6wwfWBTYNG5SeXBMbEOcMRX+zvbuhf4yWVCw1CHAwBR8csni/c44EAAVwoU/holdXwOtOhz9opZzDsIlYWAj7p5dUKtUmw6rK7GklN+CwWOxVXafBFR3e/v1cSIB7a5vqJn3ashs08re6GieCgiS+elwUuzb2oRbYqfTo2TqI4OdlU3G0pbiUtgQFOhq8POjJ4WkOU4fJWrOnxGbOnEOCmN+dwSV2psTVY9rDF8ZNn2XvFei4M8pu40i5d6OwE1KasdSBQIYOxJsUurT2MBEdvZ0XgEO60t3yp+SjmHdbR1iCeabXp+2p7MPhFYnPdO98yZM34qWVum1UYHul2ZnJx+4l9+NkqqE4Gk00OnfEu9rAB4q+qVz3w+hxh+UGpMTUo3hykSp65ctTwjNKrrvYNGdZSLdu/ej6UACsief0U8lfaFRjUB4X0BoP3ymnhz13dBWJidsSMpxOOj4y6QNkslKV6L3nF0sqtIrt12VyrWT+f14jl1puKluupSdKBs1qRobFY3rSKl9O1bAsMHSdtWGTOtJtmath+//a4Vxc/xKAFsgeAh/JiUn9HRUSkULO4iQkSZ4ldbZXEvI5cbGxv20UfXbJs2J8PIizCD9YwO2JUrl60tJZCtSKWruKIHsEAR6MqnbWigX/R2KU61GQGcIO/1w7/bMPUKIBbzLfyPQI7nJAewiV8CR1dZ7ww9N+7oeXLDe4K4N/ieN7Ie3wkjd19ESGfphMlJV/x7h0RYvcePj2SLLxm1ZStLFOVMvk2ZTeqdlK1Ewvr7Bx14zT9+bKtL89Y3OGgtAlUxjcTJKZiN+1KKVWDsFoABZKtJu/GcBmevLw+JssSd/pFVTDPBkB3oYl/khsNG+7//F/8H35N4X/xeE69tLG+KH6UcMKalekyLfoBfVkAl39dh4+LZZsnaRvHbQE+7ZaRM3pecP1QbL6jOBkYYxWy1NQHBSmnVslL2WAQmyeryCQW/WW2AgZ79fbba3PN2SE2wwBNgCrxxfhGzUQ3w675ks7LkgA6wnJKMZIEdSmWzwDK5Zt/sBsmDlH8toCzUOcYj/ijVCsfCNOJjO9NG8RsAA3Dfov7h6CCUaFg7E4CzEbf6TIlIuSPHkZmMwNGL8p7OPOSNvgzw5YAKwhW3AxNd6T6Q49QCYJdBnmaF9RFwHHXv04GcP/n4S63SR7GeQuUjPj9g4pza0OLKrP3oz/5Q75ICD29IqjT7ASrza5uSYxl75aUXrV3yh11Yyup/xs9edJlLGwNg0bbffust+7u//Zt28eyYlPpdlU+jb4Ywu7DmOzi1dXZIXiqHorNF7bxKGezzpVIKzM6h83VTUnVImYuyf/5/+6d2IDn4xV/5sl157WUB9yYfRUZxZ50KW+MdmvrkRupP9dEoxVN5ZOcmplKw0BAFuUGykV2Z3v3zn9jv/+7v29j5c/bGN75qE2fGjYXRzBtNSLFSCRvrbljkSfuj7MELTAVhqlBTc1p9dbvXO4vuKEN43xVT5yu1YdUvYaEMeeHAzksfblRByx3j7Zo/kncH+dB9/EC8buA53AkmxyAfkAnwiOKWv3CIEmHid7pE6bgR/0KP806gVkZpQ4MzCleoAahDu9zw7v4xXJFFCh3JCv8NQT/ll7D483idcLnxKtwGEz0fOymsfwlVufJHH8woNRThN2LfKF+UmWiJ6OC933F1D6HdcM+giX+1lRwBI9IG8UGdMCVMqYo2ah2QTRSB9ti4nNT7WO5TjtQhsyf6hsft8sufni7yF4Fsav+k4fnnThcpbi4oeohWIsoQAq9YrQhvct77HnwpIplGcGgpAYiMwJAkvfy2WK0uELNzYJWlFWuR37GRPuvMtlhKjQHw5VtVSUgxEt3V1WXdnZ3e+TMKUheYY6/ofEYNXA1gRw2+ti3Qpca4sLiouHedveg82HIsJUC8p0bJqC67fDDnKyHBuC83Onw4hGJqkHA8ZJ5YKuUCncn2u3Xls1TxTj3MP0JgI0hVi6pJgCa7MhyocJ3TRDcAIdXKSXyNEtrNlsmp80NxUMX4VBQEiyrPO3QEp+4zrAKWgGcOKvtfMr2BkaqKgGZFzGHS4FmoxWKzjo52WQBbaDiMrlSKAkN88t+pq/NinlWYK1yqFMPougBma1p1IKWDwz6SGYFdmFRlfKAwpY11q0qZ4IOvqkAk0fmoAUsBoPEguPnEz0gU013ymbx1tuVsoKvNBtVJsnp5a31LHRrTZ5juk3Tw3t3TYe1dBf/81dPT5SMETOmgQ04lM5Yg37m0jU6M+Cc1aGJhBI2AXS+YjlPe3HIFAnI7lfdeAVIWOLJ7BKP/BYGMNlkWTRWUP5SMzXW2glLZ7sHjyhCCTuXM58Z95ePJk1lbk8LGSDAL56RV+UgIeWNqA7IBRYRpSUdqCjvbJdtZXbH90rodltZsR8CzvLkq2cxeucqzkmB1PrtY5FrZ6klKjgBHIc/0haSDQ3bmWJKysLiy4MoM/M2poYODA5YVCOR0MRSTBSmjjHABDOjAGCXq6+kNc18BQVK82CWFryjeclU/KLuA77w6sUxOCpsALXXL4Rzs87q2vqr4W8OCOClBjASzsr2+XbGtDfZuN+84y8xpVzja+67KhoExABbtqNU/0TWLR+h+2Q4xb+3tArV0NHpGSUEWrW1VbWZx0xY3OKRD5Sf6kReM3KEcVZQOws9JlwVIo7jlVbccS48k8VE+tQ0UCeqZ4/g5WXVd5bgpPqPtYELKDcpz2rrFi2l1jgnJHOIlT5QL82JVZNahuJMqNwrNgQ5+8Cm+wD/XYLkPb8NrBC+dwMl7ST61fxfqhCFI5I5H/R4bfy3rbryPTRSXh1NcjFR7m8RvFAe/Drq40oFzp3eMdrWIbwFPKAw+FURl6HOyKUs+JeuvJAV7fW1ZsldKv+RCMMRFvCp5gRHu/YuB3vjnYt143yi+gnYsMAEnsuJGD9zHI0k+xU2BHOCI35ZXlsWLnXbxynN2/vwzVkgXrD3faX3dgzYxftYuX33BLjx71XJSVgvtWWtQfSLXUQYuvvCSdQ8N2rlnLtnZCxdt/MyE9fR2WVXvOQ2vXwrnBb3rHxqwfilO/Wo/AwrXJfkyODjktn9gwAaHhuU+bH26Hxoe1vOQDSje7v4e6+nvs4HhQb3rt4GBQevt67X+yPb2dEu2SW7lu/yYb/aSbhfQL0iRYV47bSObzQtsZf1LX0bKL5/r+YrE1IYWKbEcdpRXnrkyPzUhWc6hQbRBtjFjNN3PRaBOAOJqO15/Du4cIcgttD3/rK93tEtGBqk3XvqoNnVDowOaSOaHETn6FrV9rML7aKLzmd5EaAVgEU/vApSwPzcHsvQO9nqZs4XtYG+/nR4etfGJcTs7MSFZpf5bMpJpC0PDI543eIy+cGF+0d5/9z1bXJyXDExYB4v6lDemMLVms9anumJhpJhDFqVcmSN/4hVJDcUSlASyfiSFf/+w7v3R/Y9uW2Vr27JtrfbM1YsiVfKPvkMyFS2Cuc5ERFmwmxJrhpCKPmVSV98QQFem6pSETSbvTtrsgykfsBjo7/cvPqxFghwVlcu7APicPGGOui/49y9iam/+RVpl7GWuosTP8Q9tyOsutBUR52Ue/CErcIyMXpx8PGlCS/QbKA/3ulCHXAG5AUxjuMb3kd/jK+6ULCZ2CyaEIp+688zT7t1F95FfPPktN0/NSfqwyAtuQ6jwG/IaXpCHOJlY7niA2MgtiD3eUHvqB8U3xBS+6uhP5Y/MU9HqiXfUq/wrrNNMvVHGEYxloSf8vS2ZAfBFwSJCV1bds8cuP1yf8iOEOI0880o/lLu3Q/cAyJZXxcPARu/QOE94dLMv/vt500V+Jsh++eWXf9kb2EmjRMtboXP2xKl0EViqVm29VJSwZX6uCkDR15h3qk6gIFCWaG2U4Cqoww4HpjBNpLMtZWOnuiXwBaRE01Zxy6dSVGpl30uRDvn+zVv2/g/etMnrN217s+gAISfAfHhUtzpzYHfrPl1jiVFsNWJqA5IaJMgQ+p1q9J2kqzAsYmoWYewjyvHVrh5IUAB8GUWEvoHeYWOmwezsahjxA2yhESuPLRlGHnSvEkqmaHgJadbhnRQdVcu+5eSnTYCvlWkDrdLTWyTsxO87Khfm+brgUxxY9icGuuwdsEQyYXtSQDglcEcKwDYj+Yp7v65OuCkpMJm1QeZvdXUISElZ2a3ZJgBuXcBPYLwx0WAccgKIYHEilQ4jAbo5IalLQKQgQMI8MjTx/Z2aNUgp4SABlYCEtphJNNWULo3OF1npTVaAGZDNp86e7i47Ndxrp4a6bHxk0IYH+yX4Wmxmet4Vk0QTQFWCtX/Qnnvusp09M2pn1FGev3DB91e+/+iBys+soA4spc6/3lBXh3rOp7xMTc1IUVpTGTAPmPnY+xKyRS9vVmKPnhqxjkKHbYg/dlQuiYTKuZCz7o68pVuOrK09Y3UB/ZXZNR+pazgKXx74QyEK80b5a7CkQCvzE/0gjsShOs6k5dtZ0Yx8PPI6Zas5Do7ZXJ6z/eKaeKkmPlWdMSdaPMEIsgvQo2br6+q2no6caEgZp0hSxsyD5msE21htVaq2uLZmq1KGtjk8Q8zSqTKAJ72OxKfVyrY9mVnwusayNVRHoc3n5IXpQygD4hd1xrQ8cgKjIwhY9d8ukN2szpxOnzJk5H1P+VheWpeCkbL+nj4H5yzQQAngC8HH7/9E75fs8eMnUpSKPmLMlmnscuDzwWX59N2e7VQdCMSyK414Np9rsZ7OnGQUyggijpG0ZikJVVtardpqedv53MWhCwoBMfndLG35gk2XYS4/mKaQsl4BnrTKgnmrjIyhbLKfr6rNRyrv37vvi6hO7rFNeDqd9va89Yi3U2qUzeowFCX/bqlX+L+nO8zlI+GTI8YolEGQqjS5AkQCuU63j9hKBh0LXyiWkCU8z54Pj5NX8MNx4KfPGN37HOzIhTgoNwS2z7NVveDun2ojw3tMSCs8c9Wv3CTwdU8H5FMepFyyFy6AICuFC9m+KbnA0c2sfwHkPc0DcR1YI1vbUVbiIVL3nUIoNN7LH+kFeuiQAn0k6p2SZ5rHkCMvJ0b8VMdDZyfszOWrdkH2/PkLdu7cebt69UV79oUv2Cu/9CW78NJVG5JM6BMQ5hCiibPnfRuwvpFhaxKAYqtSP7BFZYMsh+9RLHsFqLt6uwUOw2JBRiyR94KVUOa0ObAUHU57oNLLWJEJvDHKHSloDCDopSCWTwFjXjPKPXKO6R58vWDEilx7buFl+WfAISoiOXKn93LnABQlTp/t7kx3QltxxUUWP85yjYqHbFFu+MFdL3yxpjw5P3okok8Jwv+MtCEjuA9yTGGpAy97ddbuhqJGfxTufaTTvciPEgxfSkJanr5fZenIlCP4h0EYvpBgHHSJFvfn+USZJx/yL/BK5E6Lbq99fM1HsVnQf6A+PCsFvE3ykPncyp73xQxgSevXM+uoJN91dR5U/OQBIzVNVnUnmVxUv3b3oztSymuq9267dPWcwqpfgx+9YYR2GdqvoJN/jSBPJ8qHOFVu8IuDLcnXxalpO3Vq2J5/7qq1q++g3ENZ8g+fe7CQhIyXrfLhSrDe4U6vSBj6kacm3PPrJMIP+JU/3Ph1PuE+TkTG30c2vI0SlondT35BC/6g82Qc8bunfp4+n7SfdtOvhw8mtPeQPu6BDg/DnyqRP/ekf+rNvcAj7s998/MpQ/jwMnpHfCdtcPRf6jcwPLTIzUkJvOxRRMaT9Ts5xt48Lh70pIKm7wJLwhfUhYf3H2Q5t7iJN6KYME6rx0L6IZXQx/pbWdHBVf7+SkH2K6+88rkgu7ixEIgKdPnoB/PkVja3fDSSzdMZgWKhwPrGmi3N8zl6yhaeTFt5bdPKq2sCxkVlhiOba6Jw23aqHDG76SPPaKWl1S0/AnXy4WNb0RXAS4YRlkkBWOZzC+cofJM6lE0rCeAzhwp69kSj2oUAc6dsh0CVALdAYjafs3xWIEQCuljGfzjYISnQ2taVt7GJU74gYm29bIsrawJdiqxRwCrd6LuD9Az2CED2qOF3BYHfCHBn0aBolj9JThvq67FB2XZ2ZUg1KP6krQssViq7roCwCwcndLU0CRhKwy/kUAK6rU/ghoLM5VqjBXQ1ARPV0WGztYnu8xdGbEjpd4nOjOhl54X19VXLCMi159PufvH8Gevt7lbHHeY8pwX0Cm0Z0dxrIwLFncyXE0BkGokLIzEhx+aygLNbQJxTBQuFjJevkKqfBJUVyAK05wSKzzGy1J33BRykwwgIoKkkAcaoTk7M1zM0YOefuajOddS6ADcsohONvlevOgEWNbZ1dlpOtHRLKbh06aKUpT0/ErgkJUotQ+nt2oEUIeYqo8xQp4AkGt9WScqHwHRSQLZzqMPyXa02NNxlnb1dyhsjfKI536pyp+MI2wJ2dPdZd69AZkuTFJq6d0hsLce+pB1dGRsc6BJABrwKeBwI4IkeIVVXOrA5vooorykB80xbuwtzFp/tq9Nh/+nBgW7rFMDO58M0HebrUc8cQPTo0bR4g7nkUhbkP6V0abCckNaSbhHIlGBRPVcEvtc3ilYsVlQ/RSupPbGCPSWFgCkbYb9kdaT0bBiVCT+MsgCsAFzMl0y1sk2TFArRzVGxbMfHVljsQcuoJ6PUfK2ZfPhACsAjdUA7VpU/Fv4Sdbxye19Anake1MmKFE7moDOflANsRLaUnj7liRE0VZlYvyqFZKVYsjW2vtxhXUQAsOqmvN3Ck0Xat+JlnQSgBQmEEO1WW8qL74JEk1Xe6MRQ9ODX4taW2k9VrMF7zziyTp1kk7FvN/NAOaiKNQ7IAO9sFZayZb/6DuXdD20S/4SRbOJwERpM6GGcXo8Yo2sQsnRqCHq1F64AA/cTxRGFxQTnKDwmegXQceDjDwCU4CeAMEZIQlx0qCGtk3UcLnE6pM/UIxQD5mYyWur7KQOyFB/8R/1tSqlDnrLmgnn+xOltHqJUYa7o69Y7UGii4wxVdZxunAHe0+/FJi65QLcsj7JcmDbC2gIOqVD1iH9Taos5/5qZkmxjSiCf1dPiM7ZVpB2zOD2BfBD9jNASa4gyPAByfLTTafDuWO6hnKKi9M70eO48gSJ3N+6sH6Ljla5xHbhROMqXsnFXeSAIoNodCIezByYs6QawhXmaLNweAnD11+4luB2bCGCHVHQPQScM5eppRM8YuSi+eJQvWA/qtGD9IfLLT0g/5DMAB/wEG95Dr8fnv4BW3TFOpbTQGdxZT86n8h9GF1WpCuplLT6D18Ie9GanRk+7zbNTEXETHwJCfvzTu2LbVx8ICIJmeDbki3gjuqSIMPVtfWnZBzSuPH9J/W6v2j6yQPF5mvGVcgiEwjsQQRzOyxi/SEHQM7KCw3vOXThn4xNj3he4kqkAqGpxFQRKoqvChV1eAh8EpQQuCeVG3IHoQIN7UsERl8dBeXEfPWNOtiN3/dTzUxPyRokFE/PaL2agKTYnwwd3L7rIcB+SeOrP60XuyGrC8Ia1CJjoIvM/hq4TxuMJ8oX0QvlQ+jx/ug3gN/LOy+MwgX8Y85Gap/4FpapW46s570Idc8VGMYR0/DncH2cHwwNuDB6oYLxs+CMe8UQm94uD7Kc+gwFt+Jzsf/SP/tF/yWrYk4YRhOlHH3rDIyD0MCI4ObtgD+cWrVzettUVwELZFpbmbWe3bPXqlpWlnVa2dqXxFgROGq0q4FboKajzO7JugaFmNW4WASZbmRvdanvbu7a2WbYnq6u2Xqv49nbNjHIKXI+PDduYwFxnocOzMSMNdXLyoejY8bnXtfq+9fUW7Ld/629aShp2kwR/glPp1NkwOrsiAH3/wQNbXV2ynAR8V0/ehk/1W6s6qIdTc/b2O+/b1rqAo8K1tSft9OiwdXf1+wb7bBu3fVAVkNi2uaUjgZUVW5t/JC1723KtSfvqiy/axPAplVPNKjtrVpbff/ed78svSoWEFVMZmg4EiIdtVOC3p1txdw9avS6ALbC8LbDy5ptv/f/be7Nf35Lrvq/OPfO5c/ftuclmcyZFSjI1WXaMCDESWEEcIMmLAzhIYNhyAkSIEUHKQwAnT0GA5I/IS4zEAfIgwCOkOJYRRLNii6I4NbvZ83Tne+bh5vP5rqrfb59zz212k01alM46p367hlWrVq1aVbWqdu292ze++Y007MXzj7P6frb97F/68Xbhou+a3M8RkzsYZb/5O7/dnsaAfBwD2VciXrnySNvacaf+IDviKskGE9va+RXkjIGJkfT7v/sH7ZsvvNT2tg7b7XevtwUMdt8R/ud8J/IjV7Jbeufu3faNr3+t3X7jFkbWdttFuX7sz32pfe5zn27rLBwuO2leuNTu+qJ/jx2An/dQehuUibNhF6+e85U6aIgdxQmQeqvsvk5Ko8BjJX522zPeb2EM/No/+Yftzde/XQYyxuo67XUNI/ytt19vX/vDb7ajLToLOpcPDjHpfvEnf7R98c9/rl28stSeZlFzbuF8O9xbRj6ej9rOjry3/NT0w/v1isJvvfi19vWvfqVt3djEUPSdn+faJz//bPvc5z/bHn9qIw/qfpP23Ly1B2+Lbf2RR9Cpo3b1yrX27hs329uvvo3RcL699vor7bYPlcL7sx/9aPu3/tJPtKceuUifqB3Y1954o/36r/8z+sF1jIPLkcEahsXjl662C+evtO2D3XaVBc361fU87HedReQr33qj3bh+i0UAvZM29jzyMx95iknrI7Srb91YycNded+oCxEHc/58C8mKZz6ZBzZ8gf/TH80bQHxPr4bWS994gUnq6TzJfm5pvd28zeDD9Z/+43/QXvzqH2C8LzS/ErdF3S+gV0+wGPFBtsMdBqztvTwkvHXrXt5gcoTeLrEA+pkf+Uz7T/7jf5eF723WYiwg6G83WUh++dW32tdfe6vd3PVoFCMDxrdf2/RuxK233kKGbzNoHaSf+TWyO5t7LIAvto984mPtCvKIkeXZOUbwPMjHdYvFsLvtL7zwShaqYzR0qnPh9iM/+pn2kWeeRL7LbR3j8wCV8+FlH6I+zwLtCmU9/eQT7eJl+4g7v0zsGfEYPEOnDIZxFfJLRAbZGL4E6h9/N7yAYUQM43jgzKBmDJq/DAlH65oUKmx9B23TchSGcC2kEpnwMJT811jQOPVh5DV04cpVb3v7ClAfrFvOMS158kuIL7/07fYRjJ7L1x4ln/2wynF33+NOkndnWj7yZgCK9Qt2w5AJkO5fSaugdtfMXGFtAc87V8A6wiOG0hK6nY3PIxd9yl3zpIy5AFnyxbwRBmZGlIn5xfUZ0QluGNPzHJVH2UkmsiYuOOEzVQgkPWSLdspBD2VxCoO2xr20a6KtWHMOg04w3juuSfVHYQDVziU3WrXyo09eK821deEKslRFVDkDiqSTPXx2vVH+szbofExB2qVj0rQ8jWbkOpNHEJK9/MbKm3KscgpMoM0Ia7h6rtw4KOUvrw6E5jZz4de/8a323Cc/meeBVqGZBbL17WWmfMqD8+hcHuZF59wpn5dn2j5h5vQXXmSO2m3Po79LzKsa+J5/n+mH9bIdIrRUIJdwCH3LrqohO9w2dot3wi/lLUT1+tqSp+ds4VHXazbA/FlcxF98Wq66btxoS9sifv9IqF1SESy/8wZ0NS7oxRinWJOvopI26pk6Ss/6hLZpHUnq5ictmZNecSeh8swh7d6h6my+zm2/GptHyYybgdhFbErje4IqPuWylpqB9bVsk4PCj/VQZsUffILgksc7Q34M666bpyiQ43/uzoF/nE8pKdsUV/S6rE2a1tW7JW4W1/i+xGJyKceZH3vqY9geH+xM9pQDIUb2L/7iL/7Cr/zKrzxgZDthvvzC7+RWiuAQ4ov1X3KC/fabGCrbGDMvt+tMzm+/+TJG4y06y2Z785U329He/fbIlSfbDlb/+Scxoj76BAp+vz3qLWkm2ysXrrbLVx7F4Nxvr738crtxa7t9/fXX2tt3b2ZXbe3gfo49/PRP/GT71MefaxcvXG5bGCRvMoH/qz/6rXbn3tt0eJ8Af6z91Bc/1378Sz+B1JhYl92JvJBVuruBHojXEPNdjhqfvv3jPIPD5s5me/Xtt9tLr73a7ty41VYR6Cc+8RzGnh94WGmPXLyKcbYM3s22izX3yls77Vsv30IoLABWFtrTj15rH8edZ4LxFtnuwZ327r3r7df+xa+3L3/9JVZZGtlOkqvtr/yVv9g+8cyz7dKFR9rqsh/KQPArvh/Y+rzBQuDNSPcK8nJ3auOin1KmQ2O4rGEgbu/v5KHQdQyidQyTO3fehoY7nu5EUm0657qDCZp5kxW8Z45v3Hi3feXLX24vvfhSu/X2zeZbOz73Ez/VPvWFz7bHHvUNAPUOWB8282GPnVu+3QM9wRh+8vGnKdd3UJfSeQ7OBxVyvo8/v2K5xAIEATe/yuXZZKc7apwdbPXFz/46WMqbhsEyisuYHk186+1XmHVY2FzyAUn4v7+WHeCv/PEftd/4v/6fdued+nywdyyff/659lf/6s+3Z597vK1s+Llx3whwiXHSl/N7a9KyYQU53EB39jBYNRzfefut9sq3X2tf+8rXYlQ++fTj7Us/9UUMy2dyftwdts17h/DlrXc6MIb+TRaLPhB0692b7f/77d9rr7/7Truzcxe922Zx9ET7sS/8SPuJz3+aBSIDL+XtIZ+vfPUP29//P/8+8j3EQH+6HaD3z1x7on3++U+0K5eutSVf7bexwuJlv93ZutPefO319ju/8fvtgAWSC4itLCbR9cevtec+8kx79pkrGOfLGC4b6OAVDGgXktQTQdm+PszrwOObJB5//Km2Sj18Wf91jNN3cB//1CeR60ZkfeuOD3VeaL/+a7/WXvjjL+fceI5A0YY+fJSBBlr5KuTOftvJm0juIV+P22D8b261n/2xL7a/8Z/9+9R3K+3LAJA7P7/xr77a3mDx5zu6fSOPO88+0CX926/R/7d22saaX0T1wczGInS3rV++2q597Nm2tLFegxl6461kj7T4hgbPY3/5y19tb7IQWTiiL8ObBrqLjLX1pfalL32+Pf+x5zD2axFnG2pkLzI7rLGAuLyxGhn62jENhRibVjAawpX61qTRd96gPabak5OJv056ZeB0MA/Ovid+TbaAvFhG0pwMykBKkik9nN0y4mKQZKInbHzHFaRbBkHh++Emn8e4zKLtKkZ2jo14Jp02evKJx1LmV/7wK/n8+Cc++6l29clHJVKTNGX4SfV6laL1gxeMHe+UpKxu9GbeJoP1KhBXTvjt9a9XKgKwSpbUwztBysfXr/rgL6tM0tAdOq4bAdIEIfjqbjdHJN1h5ikQT+QB8laeWXzarTtBOZ0MnwRTrEeOjiiDij4GxsuhZKptCgZ94WSaMGgL/lrPsZArqPatc9KW4JDV8XvcjGeCpW/G21boWdeVtFFS5viDr+CiKwmbxnXK83y3F7xJ3qluD5qlA+QnyXHG/O4C59VoRHpEZwd99K6Kd6xcWJszeL1e+vlNLUwc/SHzQ8qpsgT7v89amcm7oOp25RfmspcvsxosVk2b82+44o8yx/gMjXe+h1wsPbIMpqB/0K5waERW1qmwIncQhmzTdkbyX3qEXEQ1uecRCBoRfhVmjkWQYY47gED9J865wExJT9ubYtElQ+s8jZu1bac4FpyzWPPNcCAt74B1rjafp1n0tG+M3ifOvJwB0ila7w3TMiZ5lGVClWbZqXo8ctHz9Lrm1aWmMb8cYgf6DJtHksSLTqUuUhtlCZV3QMlNmVZ4Wlf1ewvDPe/IR2/yxVbGycef/tiH83aRhxnZ3mZ8+QVf4TeU7CDvqn7l9eu42+3Gzmb7B7/2j9rbr7/e7rz1LgO6t44xLNcvtScxkH36eAWD7zx+31jhS+49g3d543zOW7s7Jdy+dbe9iWHzr/7oa+3G7ZuZmJ968vH21LXH2uc+/qm8aSIvcGfQ2drdbddvvg1zO0yuSxit6+0Jb8djWLnr50NyecgERcv7FeHeV6HtYVxnF4KGyqTHnztCCtJJqI6jLGGksUpiYjoPD77xYgED2wezDpjc9ugh3sX2OMAG5SzZ31g1V8NpDG21m/dutJcxMnZ8HR3G0f2VpfbTvqtz3d3PNRrTXZ6F5ifm5ccG8Qn8HOJnNPOzqp5t0fDxOI47XVvI1Vut2CQ50nB0fxfja4eaechjIYsH2Iue+RJ834vt6w5924hnnnd3PJKiIfeR5lflPIaTelO+u/UrSCnzLfVz98xXcWWiXFnM4uRg14c0MZ6xZB1wzacc0l8pcxlO5M1AdB2eHVN8wrw+lNO7kol0Vncw5dczkTECXFC0pba5dbe9/vIrbW+b9oLHNXTmyccfzcNueXiGevqwT249UoC3iHy1nTtbdjSvLgw0QPwQhg9XvPXOTdplm7iFnFX2gdz9Awce+VNufVcPXA34GIu0wabHIe5ep77o7KrnXy9gyC21dfVQHUDOeywEbtx6rb344ldTh6ef/AQG44V29fzFdpVFYcMAvH13C7uUiYT6+BGa6+++2/7e//K/Zrc/O/6Uf+nylfaFL3yuPf/cc+05FgMaqxr+HotA4u0uhr4y90yuCwiP0zz5yLUcY3HSu3v9VnvppW+1a8883h6n33g05joLq5s3ttob17fay/RP36QwvsBFy2WCzNER9ND28WHF69fvtNs3t2jvvXZh5TBfVvw3/8JfaP/hf8BYAv+OBwioffNb327/6P/9XUYWeoiP6dOsGquMEixWz7VV9OfiMgYq/WHbr7Re32w3MbKXzl9qz3yWRcCVixg8tpt9xwcgnQzPpc98+xvfbNcZSx4DZ2N9ub11c7u9eZOSMNh/6qd9WIv6YbSrq54N9U0RNHW7v7fZHr96Mc8OXPDVa+jDMCbLcKgJKoqZXTKmEHiQ71TAa5S3QJ/GQXacgRhp5Kkz0h3f37qAb+17PtIzAWrk8zc1cpJzlkk8YnrR+istWNkk8AiRi8mrV661Sxev5RyzdD0m9NhjGtT325f/5R+1b3zrm+3zX/xc7ghJoj600nKMyXGxlLz6oQsay7BMobjpPBkfqdRu8TBkYpDJnwHizJpXyVkWtL1rsMxY75GqqqXHBGpCc+I3z6wIwPfu+jfiQg9n81SJJhSDljpkVvSkNcJVxmkwrV/aeRhHZK8mGfI2uo9R8R8HcY4ttgBxzVo6RW4Kc9PCcvyrwqEZ3StIfGjh0xkeYBZ/iI+xQVTJEX+Xo2OvUPWa8346zGtT+irM21wo2fWSiJ/rX6UFiPfNYeGWKPuMbcQInCNbImiMncqLZYkMxNjtUbNfKmRex1Hb1GNCbtCMsjoafNGPut/4Oa/lFwxXPSvCnUmbewZGm8E8esVNOmUh3+JOkG7RUP6iBbUzJG+DTjWHNSgYGhSchKTV8fVLByd+YRaYWlA5U+bgtRNP1TrM8EPXNBN7WQKX2AqW4n8IEq3OgTPwhswqP0D88BdGp0dU2UwDpGGb19gowoNG+ADjaxwuelZo0GUcDmM9iAvFRPEjb4YFcSjTDSW/Fuw78pk6K6H3D0H24+/hXHqil6qetPPf6SM75kbvKu/vuQnlTja8UafHfhBG9qvf+j2YU6AK5zDncl9/62Z7+92d9uKNG+1X//k/arfeer0d3t5t165caVcefax95lOfbteurrZHrzIBLmP8HniOcLH5thD50E8vwOcuKRPG8lq7c28n57oV2Np5H6pbyBd/1v0aEkaV8Q5iTnK+egepRBD50ld406jmFy0uZXflw+RNtb3B58MtXjUuuYQHpqsofQZCWsAjHubXCPU1MBqW9tTsOGTXzV07Jx/KIspdcofVajjS4c9dZN/hesCkf26ZdBKXli7UU9oY8XmCHDzPEUXZKds3osiCjRx9CB+KyHcTWx/KoHIallFsZKEB7y1jJ9woOHGLysgn/60/5Ua2GCLMaCkz9gK0ffjzwAKChpHuYEechqodUUP/Pry6CCEJxa7bevlsa/4Ui/Kwg5aB7dsn7BLKMwKhbHn3yIC7m+nc8CdOVtYOnN04V+awB7izjLwwTn2vrytKz/d5Zl1mpV0DhLvXKY0/fonTGHL16VPkto+GgguufGhIfoBzLBz8zH+MNHiJzEhX9m4xhEfq4ZsbNNQXfQsOtDyPfMBCzC8zOjgrYV+P54Szvg4dFj3u9p9fv4ycaBPoqDPu+Ny7s5fdandjIZazgv/73/976PtdFOgoX1r8+Mc+1r6IgfTkk0/mFqdnpA9YGEhHzrd2t7Ko8h25j1642h65eKmtUAnPL9+6da9tb2LII7vn/txnaVvaenunvfHtN9trr73TXsQdoiOPPPFo28V4Vp7uYvuaxF0MbNvH12xt7+63F196rb32ylsshO+3x84vtI8/+2T7mZ/6qfbZz32s3WfRF8fi9ve//OX2f/zjf95WLmH0pa7oKbpy8fyGL3Bpj3mmnXLeeev1dv3Wdnv51ettGyEfMRZ85se+kF17F2C+0xSBwwMOHVlkbNm7eaNt377VrmBUX7q40e7tnmuvYaTv0FbPPP90jpetrJ2n7apdVxgLNLbPHW63px65nAeGNzDm3TGKkQuO/UBIP1aJ4MW2jpGtOlXyMVDu5rVuoth/Eq8u4fwLEnSkpS7PoSadTEziquvgSscsPeOMljonbvVjyswY4xtFWNRdvJBB/dLFqyzGfNex7+bHGKFv+QCs/eCrX/5Ke+nVV9qnP/OJnMcPXQrzNr5j0Z472fjzKi/S6iu8xQncU1avm3VItG1SGwDykRjqb94YzIBpkQ2825Xk2+cAfE5A/fL1nZ16yZ2r/+Ip9CxaklfZFciFzWPbCamH0MsU0m7mTZS8z9NOwkjzt9D5xWW8oiDJP4ADzMrtkDKRUfjtaanZqFdJqoxs4xDje9JifK3FbmJmFzXIcVT/yC9IIoZuCRo3rsK4TnMIx8s1/Tgvg84UHowzlHYxQHL0AK99L30gv7aDCCPvoFMYkXHKHuk9JX0ReVhCT3JxmCT83XuM70HKuGP1wT/bJQcpc1hk3HEiu5NQY76lDUrB4icx5Km5Q9frKJ3KQnvpmQXht/BqUVk09XoVgkM/HPiBkTig5xvRuU5oTH3VD6pddYZNl41sQunp6SkPf/IUVvAExx75FBInfvLNuES22E0Jjz7nvOyub+WvMXZOcw5GDCNb/nTCwK+yR77YFVzLEUlC0shmv3HDMG+AEyMrEBx8pe5EOYaOMUqwj9onZ3x5RTbFr36jyMPcow3h5qa8ubnpOPTYU8+1H/3Z76uRvV9GNgId75R1Anj7+h0M7e326s077Y3t6+3cEUbGjm+2uNY2NjYwNtYRBBM6jN8/qAaTaZ+ItyPoNG7q3JODc6mrQvS1Pd5G1r5FEjDszlE1SDV8omcDXAY14qzYVHAKSvq2gaawHdZOEAEEnx/yFirl9wTbZ7xlQB7T6F2ZU38HW/1AeJCWjSweTuPdHcMYetCQPw0v3xShAsi/eL7NQmNTfHespJ0i+PHWrPn1WwXzyUvKtEhpwJM7wmGgA6UVgvVIh4AGfvEjCBWbisq2Rp9/6SChKd6QcdG0baTiObacleTfHVXrWjikS0ckADY7uOOv5WNQywAAectJREFUDMu4yCDawXCRp107P2mLGSivumbn1c6TPJVR/qYQOcGDPI33CheOfKlrZu+dCiPbhZYyCU6nq6iil6FoncXAl6LUMfmonDWwYXiT5jWfVKazOwi5SCudIDf09XrOy48s+V5v0NsWRs/N2zcwmndp+6W80cU3p6yu08YaJ5ToWfwjBrDwQ3k+PLt950679849CCy0SyzKbr/1avv2S99i0bjSPvb88+2xZ55sK08+kjsne3futRe/+c32jl9eZDG2iuH++LNPpQ6pL7LwK3m7lONu/g5SefvO3fbCN7/dDtDLL37qU+2TT1/LV/d8hePF86vwwRhCfba27rZ/+H//Zvvf/uFvtKef+xhG7mLb3Nxsd+9sZnd1BSv7KepzAZncuXePll/Mhy4uXnusnVs9n/PefkApDyUyPmhk+UVMdyZYBTCObDefQfao1vmL5xnoltu9rYO2rdzXl1k0ruZ5Cz8nn+ceIOMDtuurC+3RS+vtmScea+s+QEo9Z2ey+YmeqoZ2qLRdN4q4ZniJ5DuoGwNmbZlMyacuZUwyi3GipX8UbrKBIw/pAyqh8YZNE29aHhTSD60MaY6Dojhm+JCgx0U8Lnf16jUWf77m04Whn9fH6EZO3/zq19rbb73VnnvuI3nbjdpbY43PRdTrrdycEBxR63VmxYNjeznxg4KeWIcavwYoK0O9esF1Uko/8p9r6oDMvcNim4hjfDlzzTMrNY+bQDhEq6SKj5EtakXOr4C07IPymLKBCZszMKXGJvmGbqfp5VzqV7RGHTV+HC2DM6NHPsvApQ6hWok13nfaRhAeY0NwZjSEuWwll7Fk0DNeAoRryJaufJE0qVhQpjRnARG7F9CbepwKUwIFkyIeAHkNgKN3ijoNn0YiciPlvegfA9G/A9HiZ9At2lMZpf8A4mURM6uAcJyg7dRZPIF3AiynewuL346feTO+SrNJkiJK+TqoR9UqwRmZTgF14CTNEZcxpoMsVB1Kh3Xqn1fzCeZzlhWCZ1xPr1h/56ExZgjVfrgKcunxald0vPqgUFn44b+OuiW6g4FqF/PMyzOuyhu6UmB93GQsCTrOOR5mM5XsngBw19lU592CksOQRdETatyesaNAkKExNdszR5hKtHdVrY+nB0yLsU6CO9k/9hc+hPdk/8zP/MxP/MW/+BdPfbvInZuv4SmhWrhF3dvaafeYEA8Ottujea3WI+2pxx9rV8i/zgArjtXIpy8pQiPaXWcnVncJY2AzGOe65ISAtY+5v7LqeUFXER6BcILEAHc3WkPUnVXzgmwj5kEKB3VcXo3V/eUIp7HxywtxmfSGMx4iCji8qlz+JZ2rBehMTUsbNF5FLBqG3SnLuU/93YmTep3zrK/n1lYzWToxkq1IdoUQT1d81lVDseiLmoJTRtGsqy40Ezdc8TVc6hy6hntert7oix/5R57iUOdp3pRcReOrBZJtIk01wfpW2cYph3LpEOAb7ypztEFk1/mOX3684WjZpvc+YZodSbmClF30yFa+uBKIPzRm/nkZfrDHIwLGl5yMJ1vKdSHFNWnlwrt1kBY1VRZJm5Shk0FxZ/wT5a1Nzy6TpeKgkL7tit+OjEteDBhfHaYBPQyQZ3x/7xNP5IuUvm3Gz/b63m7bKe3mlbLOSd9+whps9952e/2Fd9o3v/JGe/Xlt9obr72S98v7vnIytrfffLd942vfbK++Qvq3X21vvfNG27hyvn30k8+1J556oj3CAtj3YPtGEd8B7FsofPOIRusr777bfvP3/qC98OJLbfOOH/g5RL98AOkon0D3veCoSuryrdfebv/kn/1e+9br1zHyHmmXH7lMdQ8ZE+61W7gtBsPb9zbbNnnXr1xtV59+qq2Q/4mPPNsuX7vWznlnxbEEYbnC99Vq+ZATeuPHmTzbe2EDw/7CpdRtHxkenVtu9zHmF+B1yTtbS/VJfHPZGO6g+m75JWY9X6u4glxyro481RYOwvJfeiVUuAZlaVRcV8QOiZ2kJxP+0gHjK92/Gc4sbY6XcHAKJaXoDz24iv4aaVwl1R2qJdg/FwPXhcMGbYY2UAvr0fKZ/fvoyZ1bN1mf3GuXWdz4ej8IQqEImvcgZ7KtPX2ZgoYeZ7zq8fHE1dhkQJ6GMVvUiMWjE0pcmXaT14nPBaF36RzHdAVDBmKYf0IEMLbi8FOeKYO3FCGYRoEPtJFIJ2COM6cbN4yC4Y7xgL8niDVc5JG/jj/BGVmOx1XkjDbXSTHHIPOOjr80WXyhUjT86aBvhOJ3fOGaecdrd4F5tu8A0HgPXNPi9L+HeyiQ+T3TJ+AcUHcYCOhOJV6yUbajib2Wf14Xw8lu+d2Z17/jJLt+vBeYv3vFL9eBgqb59c0dv73sgdLZjJv2MSF9TNzEziELTp34x8orPo6VP/GbL9n48e5ApVR5yjh6F5x+5Sc4RXYOlbHiQ19PGbfJ013iudbQMzINME8RLvz44uY0Klv8zGdWN3ziNLDz0SOLvb9fHKQvlxs77rE7AOmkx/IPNWMSL1bHIKCjx0AzouXK2he6pjJvdD7q7SIfT3iA4+kHfoXfw43s+wzgr4W+E78DoGdW7m3ttm0q7QMvMXCZCFYY3DVO6raC/04S/GJ8abyI56CbHe0YHA72Hodg4GcsjnETA0nDxfQ6n+VkGePDSsOSg1AZItIuw62MSMLGRxgdl7hSJh1p/nUcQzohfAfPq0bWPK3IEQ4vI27QHOHKV8aermRSfNr48hJEfmrHYxiC4QV/lS8161eoqSOujELrKO3CF6r8OS86lUVlipHnH7KxmZOGUhXeuBpXdRB6Py5/6j+nbziY4aG3bZy0q/5ZdPS44rXj4obxmsWGZUuZa3blOi/i6ap0GAEpaf6FXuHN8C3TeMpUp/y4iYuHii8eKp0yuA7eSkCpWeVNeyVkDWf0a1JPVNJCD5TobnQU2snjoJAaJU86MP96yRVaFBR9jeExJ1o7Lmlv642Tb+rgTu0wtiV3jr62evFyu8Bi9tIzj7Tnf/yT7RM/9bm28uiFtoWRu3LlYtsmz85qa9eeeqR9/DOfbB/91PPt0Scexxi7AL+r2QV10bfikQP669IiRvbqSnv3+o32+muvt11W6O60v/7m2+0bL7zQ3nzrbQxaZMqC7mWM91//jd9tv/Yv/qD9wZdfhObl9uQT1/JqRh/Ae+YjT7Znn3smH//42PMfbx/92Ccwqp/Me0YXVzeym+55YscMj6qswOt9z8Dt7lA5+sOy78G+nA8wXdw4j2Hv7v4Gk8VCHkjVTFw5fylHRXx1nIsA37WdurAg34Cubxe6gJG+Cr9pf/Te9ui2FTKua+k2YLOknQ0Qi9+UTHgmp90Kt34rLvHJXHGVqXtn6eWva34LbwBlmMWoantCInKp286Oo6UzIvlgs18jVE9rnD3X1jYupH22WBgdYmT7gS0/RpNxJUV4LKyONaWSvQj7YgKzX2HuG3zXbq3xx9MqrtKF6W+Vq1OGY2FtSqULg751Mbro9f5GVE8Gugd2xRh0T0LiyDSyFV7NeaOsQM9qzCQ2EJmfiAy6PCV0Ak7gzkqXzCin18+fGR+me+nlec1cUYFcHatMNGvRxZ/8PX3m62AafFrjPgx9T3BMZkC15XsQ7Umzthn5U59J/HcCkXHWIfWYAXSOhQUjlGuF9I9AyW0Olj948HfKz8m6Hofj5c5l0HW1vPnxMnXztALLKaw5H8fLrrKMORZLwMVHctDAodPz1XXeH4V5Wi7HaAm9V8wRVDUmNYPZjEB5Z/SGIgMjrrKVv0ZJCXhxvoIXrm7HDhhaPGBe54qv4Dxd8Lk9H9r2uyh+7TZ3tL27Rx4X9DlVAZh3yGNGt/M8EUmHwsk8HWc9vZPpBkzpUY4ESgvs2CzMLxsa2R95PvkHHHwHI3uOWfA+zmT/NrkQJDl9fZcfsXj31t12g4lPg/rQRoGxujUrp7Wb6cDuBwG8+qRvJodegTy5uYDQziEs4zVYYgApCA0eB2aNQ42kEo6kIR6BKMiK6wZMYC5Vb2NqyApJhqfcWiYg1lAYL0PAAQc3yusJmUR8I0phFx+5BTkpa0DSzDcB6ZbxVfwKYwVWYfOMRi76gmRGfBmxRf/9gA8CSn/QtIwBD5AA58GamLtfLXeCEM4fwoY821bxdxmlDfKmAeJVoc6AvFk/asy1Omnqb9j0Zh2qIw2otAkzMxh6o/GgXqGH/M2eGJkC2W0PeU1AkCW8cjGtqzDac1xL7+btVfWYO2FcJTq8dRvZcNUxcsD5Sr0CaXn77QijCFzqY9gzKfKl3zO48mr/8zWJCximh0d7GMb1CkA/Xb97sNAOFg7aeRaueZU7fxppJGeVbn+J4eRxJOju7hNJAZ75vr252V569bV24+5me/PVN9tX/uXv57Va165g0D/zRNukv7/y+tvtLoSuXnm0ff7zn2sff/6ZdvmSBi8yX/IjIPCKc7HjVzZrgbWQ4yRLq8vZIc9bJ8IDBjYDqF8xvbt1O68Ge/QRjPar1xpmYru4dqEdMgT4waoXX3mlrV241B576tnmg7p+aMdB1+7q2GElfBf9pQvL7drVjXxExzsASDiyFTKE2WYJuSgabVb9fAb4DScX+ENnAwNvGjeApEQHpaeb3wuMpg+cyJc0cUY8l5Rsn3dhTD7vPvjO/ctXrrTLFy635XPLOZvvO8IvPfoYOrTe3nr1hXbnxuvtEjjKKQvJztDuPjrCwsk+aZR8+G5iZecueXFoEvo0mx5Lt9N/jVAeCrAqlzRFUcfiqi9UfH5zNa8fr1pdW84bjAql5D/aIf0NvJpAyUm8mllFhlhBMld7jfHT5PSRQO8v4FXeaVpBqCUvMuASdiYwP/M8h9PoDJjt8E8IFb40io71rL7fqzCBYNmPJwnJKn4C/scX0BdUq2m5xvVkxz/LPYD/4M1qN8//3UDaCRIzHlNoeY8xAJR3yGTgTziZsDKSS1YFYg7yiSWQcKc7pwQQaXToDGJiOA90v2DbjfwjThjlmjX+U/ickT0FzNOzFQ10ITo1yaPWTOfKTjYF6M84bHrHGXJTBSfZZmB5ZpTTlJmIOSTkD2lR4wmO4XhPED42Jo00rj4LlAqYXLHkV/FGAC9E64HYiszUb5i8mdnB9w6ZZYxsQnRKTxjKoCx2gjr9PhPkO7C3d7ZiQzLIJ1/h2T/sN6HmT361GWq8knHCs1sAc6jjnOSFfl4vGkE5rjkYUmXGIUmYT769k/zIE8+2H/1ZT4XMaflK1d/+7d/+8I6L3L7xRiqYQjQScDv7R3k1n+AZXSvPNBJ2s8qgEiUUha8RVLuY+lXIemDPVCfKpb7boSDFwRGnkV1x8q3BBU00WVbKmNPxm8sIV5zXitdL/vCDFx7UFRszScbxk/p1f5TLsvqA3FErLXS9zvMNN2CEZ7uo86TAFFcY4ZFvgF4Vto54mFbx3wlGZy2/OfNzOgTh9MQMBaQ5EAx3ks7gOS4ldWmBZ1zVv7djtKMT6cT8GzB4TjzecsPPNW0+4o7L12v0Kzt4pld5Dzjii4Z+CXe/cf512jNXyNHJolGYBb2uwNAnYZ6/4/svjfBKjBMBcfPFY4XFowY5/15QuK6mfbgvC4jEH6auB76d4UhDzPeir0DPB4I1QJV3LVx9gHQYmrkTNcqk7+UMuf2KuGXPSl+6ipH2SHvsiacwWFdjEPsJ6Qv9k9IbF662R599pn30Ex9tX/zC59qPf+HT7bHHrpB+sfk6So9seB7eZzL8mM2qO8urq9ld9VP/fg12bVVeffOLZ6g3KHe1ra6vtXsY2Ns7C+3mrb12585eu7WJYcgguXNwv+0hjqX19fboY0+0837QxLJsC2S+hBx8n6nPesAwdTtsF877YGC1c+od+Sp74nRdilOYNB/J4Cdfx9QzIJEP5heqXUmDWNErPHUjkxkwy0l4zpexs5Sk6bIgg6YDvQ9Er/r+/2WP4qHr3ukAbY32WSTu7p1bbdsPB9FOtsMgo9G6vbsTI90y5CsPddMGtnuK7ffo81eMc62wNSk+RSwo49KJzmvP0CH5ElVpTljj+RTDsz4Q7HGljP4n0ykqznAQZjD46BdAfPtWXStD+ee4A7low0H+Bu4MSMywNIWT4RNgVacoVVSVUyklnxkLJwGZzPkTlGr9Dn2a1QVX/JWM1f9EqyN6hOhTxX8YMHibXx9O2/at9OMIJ/OOZOsQmOGbSHyCQ27VUtVmSa4w8Tr/gq+fa5WlS1TKiHGY8Dx+wHH/PH0a/zAITvqQrsfhZtXqPz1pBqlTLyCmTTwV370P5BGqmKrn6GcZ0mb0KlfC8JW6j1jTw6uBHo7zUuOC2M4LkWfnS69OiB3WG82sQpbG8WNXSScFOsbW+Dt4GzSOwSACzI97MAMS75vRNLJrTLf1RfLnxLhjXGcrMonN1ufP0JcnrqUk/BVfbvR07me6JQ3HNkloR6RP4eq4yAfbyf6ARvZh/+JjApRjFRfa1u5+u4cQ9uHMh3J8d6/JPuA3Pm8ppBJkdhCMAB1k+XOQrwG3jpGU3zpVXOWtawinbP3+lILN4qVIdAk+CbPyhKFEOuPtcz3pOARpYKYwpR5/bqEk4kT6CbAsQTJDwapDKDXSJtlcdQ2c4YSBn9vdM7kk6VSoeld5I+8IC+H4vQg8JE1+rfUYxIyJK/Jp1zERRNYmkWaeWijJu3kGyF/3AvUQx/G6lz+kuM7z19VBfI4/nNgu0urDJsaNQmzkSp87foNTV2E2WIe5kbfSgqi/B2XZOhuuW0tczUKZoded72/2qJOQSRBZpJy4issZd/yECi9/0jUEvZEPWhqSeb4hd3cW6GPK2IWqxrWyrrs/YJZxrTxy3Aojm7TIMjy4txDqEU+aQOObfEe504NDjo88cqV95jMfb5/45EfbJz79fPuRH/tC++wXv9A++smP50ujTz91ra2vUZ5nni2L/uwzAj574Zs+fPPNeYxtdzG1f+urpBjHHukB37PsLh4iJ4zmR6893R57/FkW7IvtySefqeMtq2t5teHVRx6JIX8RY986RP6MhD4cmk9DUyHl6EPaussXN7IoqZZUxsrQIzdWdoD9pMao4NmIIVK5AsHXnYw7HYJN+pxE4aY/yLf6QFTh2WY9kKILNzBpI2XkGX4N5TVftbkyjGxkh+w1sj32c/fW23EbyM0z9kXHs+yt3dvZirxoXC5HGatXWfjUF3OP1230Af+siGxlknL8g4bp2YFD94MbfHPgkq5MC8dI+6J4+fotizafmbBtAr3KYPAT5MRFhrjqT4XzMAjKwOl5Zm5kjr9fZ2nAKLJ+cIk6BuIlPb6qS4UrPrGTOCGkJmFBnJPj4XGMwoncTBh4CeNPHEHEK57+jC6ZIwo3Ro7eXolk4+e9XBEuOD296FQdEwyEhxQkXqK+Iwx6Awwa57goPfU97PQ6m1Yl4IzqfiE2Bf2kxuLj/Ia13lYDQotwRwkM/8hX8P7qM8or/qocYqou5K+Rxbhy6ULdH7A+vaDkniVMoMedTEpYeUVO/E8Q0v86b4VZvAUPWTl2DN6DEzzToTdDH7IaNatoWygkB65xNoy8iNsja1wrWURJfd5mEArKJEB+0ao855/FGNc7vhRC2lVqgXnFc9617ga788fa9f/yD0eaY1PY8SfRhL1UMn7vOPnGsIO8kKLer74UhA3mnZzJTo6Cg+9gZKdvfhCQCQ1CbybmDwbj3FrPbefiNI1G5asDEFYgNHptz1fBDjROxqOGnj2N4WAhM5AY/Poy06w4TKwybAzlm9sCxkJDxQp/pzhB/KEAxtUTqdKcw7j1l5WMznoRRiULQV6pQLmuoO8BJhe94iN+ZSEzhTHxFwx8oeiXYrwfOFlWgXw6ELnKLA0wZbgQN80weaZpw1l8HAHfaaozxs6qMdBTKVcZ4u1pyjsTwihU4Dom4cAgfiqQINO4DKa9HuqWshny9zfGJW4YoMkXsJxR3nAFqa9y8t9rERoNPIqO8+MASDbXhM1PBtfBqadyoOzcetef/FwxhHyu4Ny5ciTEFb/9To1r3Elh9bYM0u9juOonPe+SxVpKs/YqlLEpLTDA16D2q4kuXsuQ9bw1RjZhDbU4+HHnd8gyu9nhzwWvbGME2TeO/JjPYnsUQ/vpp59ojz9+tT9M2NrFdegih7RJzmr7WXnL0rAvXmziS6z+c3ys/+XBGypg+2kU+sEfn+FY4eoxF9/7fenyRvvCFz/dPvaJp9vzn/5Ie/LZx9vFq+ezDeCON5qdujtg5k5gjoTU23+8m2Y7+g5zIiIn8XzoL69l6uk6+0jeKtL7euJDuK4zR7iAdsnFQh8O4sRIGtC9jnlCL8Vi4g/9RJV/ZK1SHDu9Q3iEYe0dCtpPMr1TlT62HGXzPfj3D/ba/r6v6ttO7hBJsfXQcsYs6wG+bRcEdGymWxCr26um0bb5q7T0bV/d6NWblN5BgU6O/Ci/IFgXe0WK7P6UmDgpGu8EuodLHvGITn9WRrPM5VXcjjs94QE4OQYnT/56Dn7EycRqPMT0lazDZPeLbHxdp1A6Aq+dr9PgJB/CoJW6yQP1M67KfTiEU1Di+Es/G2FcDVG2J/LSAdH/rhNprO9QxhRk/TT+T8JJnHl4yFL4znROg5Hf3DMKxCXeJCInQ2ScqhonLtfjMOfJ3yl/+kO2X+fwAJH3BXWsoruZjkCL/ym/QpXZHX/DHkgdpgB+5hzxel6B4CyfY6EGrldGtuiotNIu0kx4QlkWc+eT+Ie4KkDEFBQaKWs4UNyIqeoWD+L7BwF0s2yrlHv/AH0NEcIeQis385Ouv4qDAs5Nk+3Ne23z3j3ImWbeUV/Ll0/LQkQIJq8M1t+rKLGYjc6buOCQXqOZuPK1D45nJ0moLDhTyy8tx6edHR+yLHk6Dn5Q+OA5KD1/MOGgvptKM/fBgF978oEjv9jGPA7WTgSdyT8MKpB6ot2CEw7JXgFcKolQ8nm/pApeKUWpdReVkpeST/wOghr7mUhxQ9mGfx4nx+aRjq9/qdsFA2Aj+WbQ2YhBYmKFwNEZX7w/DKakBhTv84QaeCtuxE/Tp/EDTosbYPwYgIu/qteMV0bonPWduBq1cd4mmsTPHYRHfv790fCrs029zY40rMBNG/Y407srlRv5BxwLBCil+zpQzTpqorGmQQqdzovOzuMK2dSl4OAo24/o2E4F8nW6vASkOUsfBrxluDK386shcaDM/HHgaVDqYmD7oKK38Oeuabxq6HolrKGdurgDTZ7Sd+tXV10M3uDi3JXOH7QodBiFaQF3MuUVHlNvcYi37bODvYjx23eOxfV4Vt66oh/D2/fM+zCjRnjCGuDkX6Y+q+aDjh+ZOXe01FagtWQ/YOBbXvTjOeoZXIRX+R5gC6ZVYkhXfW23qpMDnuOFtH3TyqJv3/HNO7kWnwuLR23/aBeD0Q8KqX+0jyqV0XTe9tYrH+Kh1Pu5xemdgXNtj4HaQXm8+tHJQwPb97keZDfVvs9fZFkDefRMOlbhIboSbTLN5Dj9J3B7OqyAL5/9msTiuwoRda53UyiyjlH+OW4xfsGznw3WSMwn0h1f7VIgU3M9Odrj3QO/YbBPmp8rzis6cbZdToTgT2vYJlQ77yO2j6pbCNL367u5ACmcH1apxbPpwfNmpe+QZbL2QzK5qo+ygD8feCFP9clRJvUmPkfvoO0bAjbv3M1O1XgXeAlKV31LcoEhn1PkNGDow3CT3JF7xemEcZ1DtQFudk30DObzRi4B/aP9yt/jhyMixXb/iEu7jnDiKn7AlNcRHbwJ26lnedoRfbAMzWhKxqhkm5OZwbSc06DK/u6h6L93GSWDHgAqXE4YLKSOM1dxwiihXK9zfAWJn9Gs8Eg0XLSK4Ena+k/GvV+wK+rsByk7f7QLP/ZBXdqGtLJJyoXHSXmGh/0igeGfLdzB9Qy0Y142Ob2S5jM89KQZXrLzM9wMJnHHnWMkZeGKP22m6ps6y6hFnEt+6+XcuJBvbVQ8eLHPyCcnGLF+zC1jA/QcUHznfhxp9zWwk8sajDHHr3Jv5WN0ZHBq7eVX24CMX3nooEsUrdXLmNQxQqI1Mg4xF8URLR/W0fzWAl5CXMJk0efc6Z1RT3NsbKzPdOG71Yn3DWF/FNIrrWB90MpoJ8baJQkmUNdhsGhsT3d+IxgqMzMGE1sVOb1T1V98XOKLoLyqtDaUacYYV/FTmIVzsYBJIR3Ca6+LT96HN5yoScMjndHIKuN7wajHabxUnANxIY04aY64AZXWA8DA1VU4l+JRnpP/OA3B9kibxDiq9tCZPfXGyBl1juvpLjJGW+oEVbzCVb5GjfBgqQ/CoOFl0BzuAQKzsB7cGJEqc88nv4b9tz4VP2Qxoz0Afk/KcJpuTMUC03xTf4dagKkr6g0uvJQ/b0yxqyVf5Z3yZdzgTUN00JjT69doHhC+9Qjk4c92IUO5yKbo16vfpMVIJX3iQA5t/dVncRi+MW5TVucLt0K6H+LxrR1raxvg+NYg9cMFQg0g4kMMtk7IMNfqK7VzOC9XyM6xg51X84IvVv71o0uzMdNk60/+KQxe46wa/LpTryGeyQKc8Q74ThpHGmOWg3nK94/k0oNJX5Z/CVTWePzLgmvk8y95TdYTxE7LQOctrtLGNcgzv9Azd5jRh3/RzGf/Essxdz+TldMdMhAfnvQ4+e6zKHK3KhOleeTFZHRDbyYbnO1tnet2bJWZ3SJcycfJsDvp2CCW0/OHmHXtPFoGgdAshH5JXvMVbuTuhLp/2HYxtv2wk7tXoUeG0gNbqkLRlaR9rwDlMFp0FZhtE8Gpw0QNV9DTOj8F8uJVWeKHt8GfKCNuEDE8duis97G6JG4e9jKcY3NBz6tMJ+lzmv0aY4UEmZCP7h4A0ote0TkNBj9TKPxe1gn33cHp+as9TgcxR71SN6/GQSPyGPLFpY920lMZD/IRU/d/LyDZWTndbzCtQSC6Tl91ge/3IgaPxd9wZoafZJSA6YVTeAO/09TxR0yhJ3v1wZGeO3TQznjV8ad/I/6YG2XiD03zE0ew44w04wrH8kWwdONmPJsvjmTCRRAcFxWOTeZJeuG62PB5E5/h8YUN59wIylwx+qg2uuUX/pBHmEv5/HnFSTuQeC7gOzYZ7XhZacZXXDnK4JpAoDZw8r0K563vUlmOz1jfAagqMhqTKa6XmVdCjThTrVj4dGeLPMGlat5ClmEEl4mdcE0QDm49P6ugeqAxBAIRQG+s3OZAGJm0SEvFQZg1bMqehgeN8ozbhPJV22JLpNXO4QAxxVHAmcQTa/z9CMxXyizCiyzO0kZBHU7jRWUVRJ2nzd2gYZ2OGQ8TNwVxBp7gZYojvWnepMkz8d7aWrIe1N3jCMoixz9Y+XmlpfLntVaAXpfAE1ejUR7nTrCO3w0MWZwGow7lV6bqmn5W0Id2WPxu1cknRiJWYzqYvJitZw2daRn6R2cdaVMnmLUGSA0ZA8RPXPBwpg2nKOLwe84656G52gviRAKqHOVVZc3B8NyJPxav5Kgy1eHQIQ45jDsEZUzjW3RwqAFKNHcW3GnYQ1bYXgz07npBJ+dw7XtdD/iLEQsRj494RtpjH7XbXEe7NLTXVi9idK9TLz8wgszDzKgPPnksX+/Lh1yR48IBZYJjufBnS7qPcUC+Mhh9sOV+ry98wFed1a/FvHQN5dYf17nul6tY5URW5OUZcc8cu7Ot8Z0FmKJyjBEVzOxy9/FLtjPwD/7jrzaq9oq3++OJk5ZuxNckOs83+n/Simx+vCQQnMIL3YDx3QsULsbznp/6xWn00ib3aR912F1id4YOF/baAfE79gv68iLXc0xM9th6CFZa/KmTyq/LA0lw7S1y3w8xIJf70PNse7USGXFJd2fLdPE0wOWu6uDVNihHKHWzXiNqLpNMmOS3Plubm/lS6RGTaz5Kk7Z33JHBQReohgsMWUWuM//x8Glgymz8sD8oK/VMF/23TJxl9/gcn3HsQ5I6w1Sh8tlveh88QuY1nxhv+rxt52O8OtPTZziVXtfuNEbMwxVhB3+aHsMhYPvjCM57wdydlEfiKV8WJuIMTHEnWXrcg/HfD6jx+7iblck1vJxwxuVIgig0auSToD9TpwwLf1xPusSfkvYw/EHbcrPpSP/IF6W7q4+X2XdUGMcF+5v4eAHbwrzegYoy2u5cHUfqKJuujOaiX1fHrXL0SdLUEfO5OPZVnXGDD8rMOOvi/HC/drw7nTjSg+NYwNggh0OG6sh8gY3zP/2+ylJPy24A0T5lVbkuuItMv7CPVD3gz35z6NugiAPvgOsB160tx4Cdtru9y3jg+MKYzdyixbV3cNR2cfuMC36B0TuRR2RyrEhdU6eqr/U7sH7wtE95dltZ3jMM/gF0TLPMvT1plV9+dPorrminn9pHHGvTWh8cHBneN1hIlAHJl7yjKmmQ7BpRybRKXGWQvwKVqgYX+Y6BjSc7cB2kVWekaRBvI1BWQeWdusR2f5R0Eh7OfA/m7bFeE+6DKZyOuHiCU4rWA1Vfwzr83gKF1aDP6VdeYRouf8mOUOKGLOZuLosYGadA1VTcufzEHfjz0gcQ08nWIDFjmGgSVOb4nIaZPHqnmF2DPmRz0q+b11FDMHWYxL+XOwmn4aRtJ+FRmYq3LOXApIY87JDhDxywj+Ubrgasaoc4saE1XOLsnDM8GSveToK7gDnWQL4Bgy6RIyY0KrdlxHO8vPfhpjCL69HqgsFB87jxWfg5h2ynVUaWa6t3urk74R+yc2BMztApGjV4IhMGHvGUtWesNTZqp9zy5uVX2QXhNYwq57pCaWbHCHX8wxScA3wfvIeOD3rqrv6iNy+vAsYRJr/1M6+LDtQ3cRWWyaAVPk4+ytic10GxpP1TTGXQWzXp+jKTsXwVR3Mc+4J6AXECI80CcgaabIYrt2DBdZWWE1pCxVCu/jn+ZDfMCYDZY8E3rp5jIkpbSLt4P9hjpmAott2UrfIgMcOc4/QYK2Qld1xMD8z7xfxZFVyPs91sA8dmXQaHjmN6+RMqPPtPhNgdOLWIqfoNfC9O1O5k72xv52MT2AXgVX161u73xwu0ej8tniuO355W5Q9nmYWHI5+0HflUwrRTJMy1j3tkgVf1oFzoe5WvhJGZAg0+rudF2IXbecjVsk/yIKuAfuWO7wHnXxnPhCd5j+H0uPwNP25eb/HAlMQk/b3cMCan9KdQOCflO8f9Xh0/lvKAS5p+roPH01xsEa406ANpiZ/Q8lp1OJHe02rBPInvOBWW/qg/V6LS3xIP3eC7QNVoFMdrGadRomCKa7DL0LJwDk85YoWb0edax0tqfCy+Kx8e+lDFOz4MI7uMaDgIf/rpZ9DXoJa/4fKHvOyfwwAftENfB85geMR5deNTPj0+lmGBq2uKLJbtK5QX3uPwGy0PHW8Po/r69Zvt9q07GMKFt7d70LYxuHWbW9tta2e37bi54FE/xrcD/NZTY7sMYgzrpBeOD1d7h8x8u4SluY87IH5HQ36/yynH4uSPsZGrY4/XqnfJQH75rzE0Avhg4OjygSAr9gzMXGHM83iZpLMbokTrzHUmBhziHzmTJ5OdA5vcyj15nHxlJAqFy/m/DF6SE4e0Tm9mTBI/4oTiIVTiqqxKG3jljodTCZyKr1AHSN8GibCjFSV4V4PuCnoOSa2sEo7D4HlAaOBGxyijpIyTqSt+zFCXIa/hlHt2oMI7cUywTQNTLsxrnJKM0Yljok+88hDHOqSJDDkxUFBWrlzlEUzY6PTl4EEIHX+DM3GJ73lnPH4wNyb8qROUXdKnMgLSXgSNmuHnOgl3mPmtZHdgdLzj5SqJ0WZmm6YNN3g55u9/dSyq8zorJ4LNrXw76wzfsOykvNPLmroBCXc65rM8DTvf2DCOgAz8DO72sz5q81vxSTeE/mciSM0Jz8urhZPYxWPFpyqUU+UW3nzBMdyoj/QEYlNcZIE/cvKaePMQr34ykWQxK1byF4w2EeZ0zSdf1q+M8HP9IWl38z3aYrlDJkPH8iGi8KGDNn3DeCnaR2W+JsZyxs8WI/hn5ecKwFbqQ7jGIqOsbNdd4wqz8vdQ1cnyEiwgzsku5P3r9ERyfnYSWPYjQudWc9bQKbPuACxlctnf220bK+ttdW0VfWPMQTZuKlkLy5vpphS9QsMFdmSReOOqzBH0olgc5WUtziQQhhPZuNFGBUNnOs4srYcBx14NhL3dvXx6/87du21ntz46wTQYI8HhNoBnlD+gaFe55ab+cjPjpI+BGQvNU17Vzh5QO1+Jn+edO/uJc4XYqW7kohs4/ER3Kyxt46qf6JKpchS+fHglHHpTR2x+0NXwCt7JsbUQcCPTCZCyUKiV51j7Q3M461V+r8fTpu5kvh4Vmg9zpM7KH9eKfzgMnGmenpJfi9VYiyHUDcxZHToCEos7JG903WuPE6d4x4/HtsoikJjaAe3h4AiOFS7ASgfUKQ285O18qFtyF8NcPPJqL3jnadcHkg/cZd0jXeN70HGnu/wxhI3DDYNbmsNgBSnjY745InFLQzncnfVtGO7WRpftO3Hi2b+kX/SsoIvF8Gw8bt4ZoAi/rrFFFSfPZ4hCsrJQdo4lNZ4QBsfyHZfgDgLabxUXvLBYMs9Iiv75alGPHB7s32+7Ox439iHKehXtAcb3Lgbz9s4O48AO9dpDHi4YqEeYkLfaHc/YwJ/9OjLRSGYMLAMaQxs6uxjeLhxK1jVOysuQ3VQXbNOaCxwnwRgmFP0ungQ+GKg1HxhQ9/wisexuFREVQ2EVy8aNzlzOsB3c3J1Z/p0gaoWH+K1Ujy/nT1X+JIwOPoeiPQazKvtk9Tp+8pU/DdQV0eiZsuNGGbNB0wzw5DojO276pQHv03y6B0HehvEjfyWXKRiW72GsHKvLxFl2NboTLMoJ7UicNKyHukvgbWTKOkJLTHO3RaX2QThvw6g92bmO0KVr+dal5DIgfMjvcJQh78IxXNnp9TnJ+9QNnCkM/DGBDJjSUWbH8lL0LF/iK++D1Odg6qA3c6FbtEKv13GEA2nkclO8WTowl80JPoGRRxLRDJL1ey1dGO54vinMZM0lutiD5ps9NxB6Vd68jXIh7K9DoIOIgxV6SmIZFfTdmDMaNAfgVaYh88HfPFz1sb3KoKyyCqen4U7Wx5FBGkKl93oz0OX4EmmLFM34VneJcKf1pVGOkPrFqydDOmnUi7HokAktLATJgbPzYzC8GKZdenp+uz/puXaZOdMZS5bkAy+4OMOJC7kgFG6C1a7zshzoa7yJ/Pt4kTGkl5Gcgw1DlbX78fCvvnnW3ysNSl7az8mbSWLh3HLeo+3ZdGfL7EpLG2d7zevIb6+HUbPd2YwX4nlnCxqx0JG56bkFrGzqbwplEEzqAISu1+6msjI8jJjiqcK7+7ttFyN7d28nt3+RFDoKXvKIP2+PCMc6VagDIePDQ6VVnhTUw1y73I0pPsodB/il4PoUdfnVz9BJ/n613jrCpourHEueg4fOET+ztrcenUYQgtiR5WzU24yC+Ybr+aM76hRuXoeeoeNpkARHv8aPYZy4g15wEmdVOm6PK1e0zIM2VAngRh56iTevwVwTdn6dlCWd8FFpiTvpZuVN84x+U9dZnTufA48oZIm8bY4YkmU4WR6mSow4gjjCcfjhNeMgnOs0iDXYxqsmpVtHCMoYrrJ0Je8qt/gSx2sJxD5UjmKoG3xoKJLv8P4eZexmvK1+X+0FORxlQDP0oZseST8Xw6WwGwTeRY0+mopCzeYRDEjtB5+jWVoi3NXAMSjjUB+LgtvzzDcgFpvP5SznYXnCzCvTlyCkDtDTYK55gwicNgkEYnOUjVJ5ff1rjh2mXMYUxyrLW8YGWfK1qtDFuRHi9xTW1/2uQx11XFv3GSCcX+xd861V8oVbsV7yh5EOn/neg7KhPHnOG7Q6736vwQfi/SaD9UpdSV9aWYYecSuk4caD+fLkl4NdAIQ+8YumdZq61PUDgm02BcMPfU+2xvDtm2/oqzBSd6Vwb/Mug+IOMQzoKJSa4m627wam+qmcbgyw/gl4cU4CXoumAVOHG79CBucToJLriqeuSKAN1EqzbT0vV50iiVH+ylNRD9IeMBugoT3YoY9lQJCCv9NBQxj0qs7W3+vgrfwnwbg0ZE8XZepSNp6syKEXJYW210Kyw3Vl7lfpBI+2ygN4hMfDdSPf1PDRDRjhqassrCIZSKzrsXY1/RQgZY4jgRNg3FRuUyecLGPqolvwPzdk3gNMPs1NgfCgMy1n6mLYnJJvOPUh9eF/yHaAg3j+wIMa6eKYsa5TNwXDQ0bCaemWZfQ8ra7mM8pya0DHmZS40mMHf/XcW4wOJBnUSR+yF6qM4YyRVtGf8jaH4rlwTdcZML58AtTmkzbg8i+hIHHtCZY7yimeRlg+vI6yCB/tZ5K5eGE9ryBU9yN7Z10JBq+XE6/tSsh6j76a6PSSuqYtq8w5HzhkNMjMQHoz2ZWrfKP8WcnhnAT/45ePEAZyccLqtMbDtBcuXGKiWMt4YcZz8Ley5uJ5ud29eZe4w7Zxfr0mJeoTmhoVWBp7jNmC5WWMhv4Iy1v+sgiHZ39R1twEoZWkAzkD4ScM6oyI/M1b/iGjVGq4AT2sYV46CVDH6hd4mWxzlpW/BSblmW6TpiuAQMrSK50qYJTrRb+1mOequk7H6xxXslLQIpT0+ItAz881/g7dnzA6payiP4YDlTrkkXYnTxlnzie6FFMLS/FTjOV0uiKYp19HlHimD/5HXbILN2QJOEarN5anQSpUHg24cqnjrGz/9YhXdNwVFE9GUyZu8JZFVQxYW2nOR/F2sgzjKj3BQqrS/Jm4gSe9MlyHvo44DVmN3v1u+FZ8IdG+mdvFN+w/umReHX7DpiWLbWMjIHSD1sNjBepkzXH4D0mf0dReCfM4s0/7uBCifa51A8ygaY4R4mKw0SZlNNs3Nf7KgLOt0p/FFsd448BZZizLW6HO1YPn5ss43fu2POTOnXToz/WGptotjgE9xrRBdxil3Zmn+BJPlv2BZ/sFfdH0tKzp9k3rabUIh2/zgpNnX7jqkjc4JZXe2sC5trO7lwawHvIi+NyP7WDRYwEgv/Wdh+6MC4n+vJxGvE45WC75fO5PWdVbtLhqVGfRUS5v0SJuJa+cXQ2+r39VLhrmi+Q5d26VuIrP26+UJ/I9z7h77amPwkC4CKiDH+J7sueEBQd8GzPGa8IqlZ1KZeySVWgKewqR9RA4EPzun8QnLsQqPM0izJL5SYefEwEs38S6GK7O1a/EjEFZXdIX9KkbceLb8kYMOpM/65/bP8OITz6vKmwp7fsBMLvvfUCK8We0pbnN3/mM6zzwpwKW0uuITsr47REfAIpq/Z2EtEd3gRnKFHfud0A7hi8cC58oIzItV+G6/MDgfZQn6+qGvwMMp1tU4vujg7OFi1ZBDYA9AExLOA5oasezf5ipNL/c+C3ZV2xka3wCD4fwYGWkaQcK2DOqXcpV7CwcynOo8suZVu2N6/ihdzxLj5+Dk4dg9EhyonBQdNBMJDjZEZxM+CT0S78OCJ1wg8fy5aWnASUn/xLCkThITqCyjIwimCdT0yy6/AS6C10KEGuWg75hofUn1BdynXCSnthKiWzgWai6lyxSnDR6/YcBZdwwPmKgJd008iCzuMJMCfpr8WV7V8pIt+j89DEm8YkUBvcPuqBQfoBLZz8gr9kV5DqjD+Vqk07bvCP/A2C89a2sJZ95fIF6VyQS2/3+zHhORHxxMyRxgtcB2sEhzmJKCilwVi9brBa05h0yL3KjAC/u3BZt/pzb+vxW7VP+GLHdsHbnNfSMx+VWegzgOW6F526OU878ie+GrWnlaje3cMvvYk3jQv2MDlGOaebzXOycprUpKJxeDrRMi4T4mbqSAL+kjzrFJa5013Dxldiet+vF8AfT4Iiva/zR7zLiRtrAjQrzYx/Kopa0GL3ofQy7Cb5gf0h6d6aX4S4tnfEaibVD6itVdX7LYBFjLneXk7eM4ZRLnpkhTJpGez1Ej7HnrqvjG+FRn8onjVGe45+4GuSEibNuWVQHXz7FK34zTuAfZlsgVTBX1bXKwhOESRz5TEhaRQMgVdPkkqTOw9AVZURUaIT3nh4YY2/ySdvx0cWS86EUi56y8gu/Y1Ez29HWMI5T7i4ilK0GeE9Dfu5on1tBTvnGwshLmHR3tfPdCGl1/mLgy/AHhFo2zcHwe+xkH7VbfvERf96rSoEH1PfO3c10NBmJEesuSBeMyF4rrQuuh+N330rhdNx5k4wK1YCeJOPiO+78i9gz6Rc+RVUDJ0EgrfOsP4MGznCyBYpOnHknVxvXRraP18QENvlCh5W1sqnOUR1FGHUdoF96I2qkDbypOwnyEJjl9bcGl6RSCTvKDCjIkE5+sloksMiqz3bQX2UFexCctYsw5We4OVCeigntk2kn8WdtTdCi53wXDLxZvgf8uBNxQg1gFSdSrg+B90qLPIApzqAJ83WduveEaXrx1MkHkqr4JTXCXokYboSFHA0KHbNVxhm5xJXLb08YeQX9NaiVzJGYseBKp3jzwY/CnQ9WBUVHGspIGl6HvOw+wUl5J9O8lr+g3hoifqUJ4CdrlxPD5+GCB1fAYZANW+oXF9OrLjXJVriuUKHcHk8eaoHvfltlEL2w4TvCwYVOsVZ0vM7dBMCpGDxkKPqzYDwjLGdlPM0S443r/AkllzJGUqI08aTutm9wvZpY6SNz+I6nnOGN9fNtZXWj3U+9Wt5n7gSwunExOzVbt++0O7dutHV38ddWQ892d2w+6Lezy3gtwvp9SMi3fOS2PDg72zskufO9F8Npd2+X8fIwxzc89ylkt8+6xd+v3W/AOus1oAxsu6TBT8JJLH9Hy4/jVW4D8ydP9ylTMVnHHBHwlnsMrDKySr4PukorXayHo+qYg5O0MvGsqVfHbeudusf4O5erg71GcOjAWd5qQLme78z5z1EOznOjMTx7vOdRd4nTzc6DQkcDNG+HwF+yNg9tQrrvddfZRspRWn4Mo1wZrlUv35SgMbsLjmd8D9o95uCdnZ22Tbv58OjW1jbpfkhjJ3z5sNfm1hb1dWe7FlWRvTULzeKnHjq1tuqMw1/N5RkvxDON/3FOPrt96hd0zSFv+ms3UMNEI7XGlLkhWHOkt+zHeJM5Qr+OVqo5o1y95avKMa+GkO/2N2yadAxbTn0XoHgOXY0k+dAvrR52ZzPxzGEaaTFE+ct746mX88oKxux4b392RHF+1Cvv+Zc3/mIIa9AaVm+VHIacRDI/hV/9lgEdaPm13pmx7LWPi/JcI0TpbeogX8pE+rhsXnolPg1RJRYu8SVfcZVxTV/2HdNn8yV/qTsJMUClb3vatF6lG3rJmKt/oUWSJZeTnlKD//5GHf+kMeoQIH/pge3g1TorQ7BkX5oQr+8slKzGDnzyUZh8jgVJjnx4DAQXPZOuciXN70G4G217Zec6Rz+qvWz7iutpOMv1jieaHeM7X9Fl3ljA+NaJkw+lQdPd7/Xzl9rVx55JtQbYXz/Ez6oftTsY2X5koIS5kE6tkS2TwrjNWIFERIgJpsEUZm/suN4h/HPGEh26o5MpQCONM6yrJjaHzZxCiJf1OW61nlDpaXDKUYkZBzIY+KCA72IUxVVV0vgVVWeNhl+cClPTrkSJJj58wq8drngcvIIFWoWHq3DVr+IKjKuweaReE7ie/Ocn8Trzxl9Ikok8ep6T9JOPOLFIDK9DC0YxwsiTzkZCzz6DQW9KewrGTcv2z/+TEPn45wgQ5gotuoEvnVd/XPebPnHmrwfYTIPnU8sBCzfz+zeJE+T3NAhb4E3lEzDvoOF15E84nvDk38AbTv1JG+GmpSrv0AOO4RvHfyY4J3v8MW5U4qShsxKC3iz/hEZ0CfwB6Uf9KrEKReJcy1/X06GKKF4MmE/y2VWKzgynQVD4c10ysxHy1RP5j6xw+dgMwvHDGr6aLmf+wOuXoKdcZSg+3hivlJ2r8kEu0YX7+22Zye0Shqa3Wn2NYWQyE7pUcTN5kDfxgAURKrlVbPg1LmEL9mI5Vc+MG6FR10R2MKxsZv1Z/vgdwaIJdJbsE2VooveOTwl7Ptpd7KV26dIVwsvIqE9c1NjJaGV9IxPMvVu327tvv9XOX6xzjur3GEc11jS65HsVXMux7XxPtca18tOvcevE6+vBNLR3/LgNRp3OI4LyvK8B7o4Uf2VcYqQdga/RiMFWX3M8zBxxAG2NvvrKI8YkVw3Okh8UKFccXXjQQPXNAOGFcjRwoTWMTo3H7JhqqIKvX7oxYnv91Ac3QMTf3ISHvJN7L/yItw19wY/tSN8zuL5GTGMaJsKX/AxeXWhYT8szfrqLq1Hrg1qmuRjZ2t4K7+ZVNzTwyziXru1vvym5+exA3gaB3wWM5aoKecsD8dK0PtV/CtT5irdP2GY+TDfv52qVYXljlIz+qE8aERlPMWJqDFY3ag7WAIoeYaCsrng+thuVGjosPMpQxa+xouGJAZM04jBXuGLwgp+8GjkaSqZ1Q7IMS/LFGCqDaSi9XI4xM/OHvVj+oK9ZMje4ypgqA6mMtZQTB4/dcJo5aXY3ow9dP7gVfOJi+CXF+YRxp8vfWtVO8DIy6eUoI2USGZq/l0c4PbqXReTsav2sS/IQZ1mOs8UX3oRrTKifatdqH9tGGVQeM4hSumcs8eCJLx/mcVwSL35g9K+i4ThUMpYXZSofGUPVzVAvvvRJOLjSNn8ivaKP+oNetlctvKRApARwQYk//xnb6sjLCmnosP1MykGvPHUt3rNIYhy3vfNl4BXGcw1nDGzHOhrcinedcLFVrnRlMWOcRrWLsDrLXYa24WXbEn5qsUEZwZMm8avUd7n6y/n1821ttT7otoGRffGRx8PbAMeCD9fIfvd1PXH50s/eAQMwg+AYBGxghcZfvIqQq8pbHVJFESWJHYZfuqUsoREcHFf9BqUrVDcQKIdsaShDhd7d8AzKXkXGJZofJvPED9xAGdvlVVH4I086Xya80UHKr8Fq3dIpejz/Zo4ip6yOW7QrbcaVackjovLp+RMul7TkEQZ9q1Ly1aVuA0fvcF7E4Zo66OEnnY9rBSvfuArD6A90OoJxp7mRdgxOBmd4uRT/KcdOjyNDujPposQRKP/AM3Eus9Dkf8bihNeAmQdM/R0GjUFHiLwMA9NyTnX8leznkJyd1hSiSyiANKuehTS9xi+5fhFK/8hoHJGiVB5d95dXqilHSBt3NxDinaX7a5mFOwVp1s5U8TTVh37J4K1x4G5njFwGzkHHgcu4KquMEZPMO4qS19CHtux5XWZgc7CzCGkpq9xexH/caURo8GAwYdRYTLqP3czzvBiBG2sMstAUvwqWaJXsVZkmrVrDhI4TJD39WriFY96qi3Wq8UDy1aam6zen/U3IL0mGjeI3sY5b8UugjysZS+A5dHE1ttQkc+HCRSaOdfDHeIM3+tTa2sZ5ZL7cbr77Trvx7rttfWOtXbh0IbTFlVeNZxnx/KaThvWxHB8qWl1mEmMCctdmjTaoW6uM2Yxvi37KnevyKhPYsgZa1W/0R/lIHa0kMNrGWPUjuDj7eLWFWFZZibngF0/jHEO7G5zu8ppRA3V3x4c6k6PKjOGlkUVjK9Polm3Z+ZAhfOqncRaocefOlwjyMWQrfdMTF1eTumn8FB3rSDjGYhwcsHgbC+w6j0ocYdMt34ncSVpjIGnEZ8dVOmlf6+DkTli5B1+jQMOBdGQ/MwjoD8VT0RlnbsuZvtTW1tZYVK3ngbE88GU7Ere6uo6rtFkd0J8yruWlx3HN2VWNSMKWNca+jM2Ge/m5vQ5+5JU2KRyN3hii+kcZwRCPNgFP8E1HjAjRkbQPA27SjzmANGnHGRt/tXnKJNY2KD3UKPZazvS0bGUMyfgNKt/ypexc46q9Sy7QC03kgpvLAqMsVzEtgX6tL4VVONQlF3/lqwWDoZKG5cb4dWOhY0rEZ9+im/CAB2dZGv8phXRcH0vLOYpoKFab0Xjh32rltcq9H6YE04MtWtVFWrVYdeEGnm1muXBlO0uTlqIc24v+KI6AAOTcdJ+t8+u87dxBxhZ36TWmLfe+b3sii0X7zYTxDEIW6BC0D7josTzvKKjbuUsOk/YT70iWkb3C+LQKKXgiPW9G29PYV2/LgI7+Qdt6WYrzRvKS5hhHFWohi8y942D9aMzaHac/ryiTJVzCi22dBeMa461yc1G5vnGhbVx6xNrPwAX466+//lAjW06m4NLy0i/+4i/+wq/8yq/8D88++2zFdvATmd/+xu8ibAdNJHW4mO+6v3XzZttklV/kegMoCARkM4wzLdWpa+KuhjlefJSFqChKYKSPa0oNGJP8RJSSnQ6llkDPmBD45omuWFYydwrGDS9+61ADgbyZQJ246kybxz8cBr7OSbZutioh8qY806SjosFPLLxZGx0DeZqNCeGl6pLdEWlxVX7GTWHKp4qdTnSC7Wke/aMdRvxJmgGjOp2aVAn2ct4LxgRcdejOEFEnc8/4Ji0yxw0Ih6SHUudX2uaZ8ws+/rR9B0sb4Sm/6ouQOAfqhB5S9wk8LD3tO4EMVkzqPqgmDyP9WH688pY64OTJOrnjOOXVPIbMGX9PSxyDplfbMLvMUXb1ZO6EeVh/tZ/hUZb+0qdKNzyldcAq3p0/P+Nd+QsnfR8nncLNhTASMJ3JSzzBcsoRxi0xsCl7aR5oXFF3y6myi/7gzV3L/f2dtru3zaDoLoYTDYMmxtpC221PPnoZQxuD0YcfGWTpHfBh2yMd8sufbPjO6ZIfzkvqUeOc7ZSYo/3USa1zN8jynaA0dMjM/7RPOf2UPqVapDnwKzuPOzghmDe3lgVkrJxjHCRYMtEorF0/jTCMpo11/D5VT5uA63NeTloax1cffxrZrbSXv/HH7cVvfLU9+7GPtqc+8lT4lK7No7Fa/b/oOwgaX+9iLn1JtPFyzzjk5GvInVPrQdWLhvWPqyoI5k0wusIV2iOcN8Z0GHHy4Ku70NDE1hGQymtvzrFEDGp3yVbW1zAcfWCpdqcsS+H6VitlGejlZ0EaZ0idoO3xumiIDtIHUw6pokQv+B3GVxZDian2EsS38ojA5sq16JguJn77nYzhYpRBT/p5O4o0I+/iK2Xgh7Vqd+NDB3x/zW8MXmmbv5g1Xl2q+ST0/JBQ0sjQoQwlMW37ylfHDIgxS7CMlk885E950UP57mUax19kqt80lc4+kNtNxEmefBq5+r01b3kgRH+sTvQm+R0FraHtbKSFD4C39DHLrzEvOjnKzg/4tkPQ+IlHva2yg2N+S/A91cgmbxzxyp/8a8glW24DIh9+dcpAmRbZLisc2lbtQFTSO24WhnhLXxSq9pWUlmfVymIKgtXs9GnlCwXvEh0e7mrTwhsUSc/7qcmvraRRqT5JzyMLKYvxTr6Ui0e3XPxm3AAru7X0D+/Qy2F4ZVxctP9S91qYLTFW1mJ2ba125PPeaehargboAXad4BtQfMuH9He9c7S7R//baHu7O6TtttV1xj34XVtYboeU+eatd6C5ksX6wf5SW1+9QJlH7d7eVttl/GbYotyddn5hrR3uLeQDMtq4Oe6mHqAX2bmmNvK3y7iOWLOA9FiSXx324zWbu/sZC3wL0d5t7M79+23tPPJaq8WA44yLUu++vfPOu+3ixYvt/NoGMlwm//22fYDMlzDoXdAybp6/sEE1kA+FLVogsr61s91WXJhq1NN3/CjXGovUx5/4aHviIz8S+QzY2tpqv/M7v/PWz/3cz/1lgu5Cb+KGIpSuTOB9G9l5eIMK72zvtXdu34VxVS00A+m4UVQGNnt0oDqex01sODtwBqQBZjefbPXokTw6+xx6JxNG0gSnBgg89IwosGGCdoY4hJpOmVXfICSMTj6HMdhUnSpt6j8JJ+NP4iqpql/xW/XVj8alZ+oEu0rlS/3j9afqIs103s5f6oiynuRfSHqHUZeHgekD5yTeSJvCMMgE02zb02CWj4tDoP/BrSrVT65VN515nNzESxk6Jy69JZDZb61+K4/gVSfemCC+E0jXPKO8TAIwNWg+DB6WnmadgIMAzITnSIn0ad7hT9lcHXTrtrCI/p8u35HP9HjJl9eOSYf8wziNoXACRtygYXseOCgy4FmWTpxBw3T90s5g32/Vp3TSh7FO8mgcwElFY5lxg/SawApKzg6M7oRZ7zoa4a32OiZQxwGKdvFYUOX7IQLfkR2Dh3EpC8+Dnba6dL89ca0b2dTFSSYzGvl83z9YkU12Zu5rgJe8uJBCHeAzpfUimYIyKdlyTpy16FDvoJupocvb3BoW6GkMVOVmvDJTd8F217IM59XEKTHfe+8EDJHOi0ahRjaTAbg+6e5EGrGmzNKh7P4wuV5+8mkMtuX22je/2l74yh+2T3zmk+3aU49F36JxGBROGN4aLj6tqA6fsuXPsSMGtm3olbDHFoqCPEGDWUyjZ9xiJil1kFYMUtsI+hqzqQ9Q7SaVXPKTPNDMx1xoF3HyhUllpwOP0Tkyj+HHZJt+ST93wrQONkd0UenLAn+Oh3BWZaQEZYq8rKNp0RnSRYGHatMC8Y2WRjz8DH02b22EECaLC+X0Cf/UoeCUbktHg0GexvicBZbzjqiSB9cd+zxwZb2IUyvlQts1OoErGPS52nZc7E/RLeKzQI0nWCnXux+2mZGyV3wqMww95UWcqVUvA/JZdR3jn7LK3YIIujLUWOosZuuUQRaGwU8+U0bd4c9XS6acuOIt+VNe1UXC7hwL7uRbN/OqT7aP5/LFid6CL88pC9cJJk0ejdeVzEsfNZP9+uH9c9Bz5xL+ZMh3Mqc65KU4G5W+VuNedN1E8tfOPH1B3SGjuOf4iQ7i8qVFecV4K73WoJMdFwkEKWsYyNKxPgf3PSbksaPW1mBHWd/BnvI7ISv07+zuQsojTnkdKWPO0YFHqXZkF/r7OZa0hjGbxRsaozwcu10c5+uHu7vNt0Lbn8ie3do98u0QLz3bzS8sSs87LncxGK3y4b5HkPZz5IzcMSR37u20yxcuY/PdaztHd+iPJMDghZVLGM1+UObtdn5jHUMdw3pzp62tXGhXMXC39zbbre1b7Yjm1ajdwMhepNwDDG7b3A2Xra3dtraxxpi/nVe5LqNzMbQP9hQ0NTuCP3hHnpvwtrh0nnoi1u2DtgLz2NTUR11xnF+OQXxva7PdvHU7d3MurJ8nzbtG1AZ6zhnhnjjb56lnPhKzePMWhj08vXP33fbY44+3NcbnO3fvZdrwztAXfvyn27/z7/31tOOAD9XI9g0aL4+dbFoiZ9x2EO7drbaFQNLPVWg8paSWQZjK6+tdO+e7arAKD3PoLEEiYP5SWMsuhZbuAwC+5TrgDFDlZqt3/0wn6FiQ2y4EqjP2ySr8DnF47Ux0EN84hTtW2qdBaOBmqVM/IIehLF+Rj51UumJRNyc9r8TX5DHnJPW3calXGRMlD1kLe3Yy6VbgoXBa+sg3TSueTgFQprsaDg5TOC2fdDMhcbXlrUfa0uI6+rSuwpSnTFgVGcTsZusngzqiXo1yp/mGO42nAfI1oGyOob/QIcm6npZ/Slf/qSB/3SvATYXFpx31PyyvsfWgmUYkUpMWGR6mfzGg0KXw1cv1i3GGp+4kjLjRPsJJvJFXnCEvw2WwlFFecXVGrfBrcUQsfJeemlf82v0DqFBESJqT29r6CgOtX+vyvG3RVf4a2eIlP6561WhnyxPPPlO093bvtsvnl9vTT1xt6ximeX9sZgXygedgnFuGxFidBYxsawVFfpVxWAquZWgQ+6CZVxoDBwf4NRLyB441laBniVdWV5hwl5h4GRdpOuXgsRYnNo0IjeX11XUM5LXQd4TUEPe9rMphyC/0nTiYHEsny3hQB5yEVuHBSWRpbaWM7NXl9uY3vtq+9dU/as8892y79thj0Yvizj5krdRraCuDwTt0qz60MXJHksiFNhDXh5rgrcqHFpMUXMRouK/DYC2qGgrV9vZJ+XeRMPSldFNEMQuoVfEQdaBsJOHYFp5x7kql55MHUYS2eNEreK7bxCUbDVVqVcaFspNk8pLe5ZY5wX/c0KPcVTAtf1VGFg89poq0TiqFEnQ86OnqEOmZU/iTXuaIsKxxS3yvi1BGm+OfeLQh4SPwNbwIRBqpK3/uR/pvmNSilzhp2BerPxaKGEAC8EE4beodI3LHuDc56cRXKBteMBkDjBkdL7pOPdUvca2LC7zkpzHUXb+Sl7nWdDi2as7tVlp8F2ApRn5J3NvZC027Dj2ZBPQCmUecINrfrZLnXs3ngnF3ZzN5lBck2xaGpn3HcTA6Y5n6JUJ9Dw+8k86CgD7nEQPvrlm+R1bqGxHrbXvLBftBW1/zKAB58GsIW7ZfBSRD+NIQHG0p/7bvIfgL2Dvu+u5Sjuf3FzWaqdPu9mZ2eZWBUrWvLmNI5qFdDOndPQzUHd/7jnYju9Ul+L6/h7G83+7uIh+N8e3bMaR39u9n4/I+/ov060No3dnZavc09Kj06uoiY+N2W11D76n/jRu3EftK8QnP48Mty6sL7e69u5H9+ooL+SXkvJOjF/fPVV29q7W0uJZ6Co6xB4xXlrFwpJy9M2i+vYzDC4eOObbndttYP9f2Fw7g17Zcz07xEvLwOY0F8ti3jtxhpuyj+ztte/+OX1pvFy5cxfDHYEbOy+t1tEi57LHYUff3drfayrJjJOMGaYfQW1p0d516NRYXK/Dg6/ViqkKDxrO91Ue1eoXxdG97p22cP5/FxNKquksDyw/jgjvrsBfFO6SO1tcxRj1bwXBfOED3yLeIQX/hwgXXJnRLxxTahnH9Sz/zb7Rf/rv/E3Uuu1H4kI3s/fbtr/8ODKmCFK5SbB+2d+/dY3UBs2kuKkRqVuY0pP4alMoQqtt/qWPiCqf8gvF2xZEegwK/jZaByfAA4oucOAaKL8szmNVwoonH459f/xmvdRFHYVmO4eJBnirP4EmKhgX5Mb4Ph6GZQco4XCiIk9qKQUzI4K9/wgxIptp7e3IVFV+lOZjLA6EUjUeqxVPxo9+/8ADUZFbpc95PQHgofEHaYsqzO08jW+rY63yS1oi3vFn58mNaUirOtPyTpmycvAWGxaRlgJzAwH8A5KUnpc7yk7zGWIHkPJXP4YTCehAclFJf/OG7l+GfWY37TjDKOAZFsErlZ9Ax7KCYCYR8KWlkP8YinZuJILdbIzWSw6dyF4Ykq/wU51WlN2XwRDulT/jLIDkXkzwYqIhhDA0YdQrN7sQZeCPugAFYw1l/Gdz67YMlyzDGJbx3GhpjMUA6M6P+Gkyh4YTGVZ1M3+20xpsukos82XFk+K0FvQY+4wTdi57eHr2w2p68drl2hJCVDwvWYqUXBpUcI9BAcDfV+BA+YjBGtuFNHMYL8Pw4ig/PaPTGGHEXGhT1OmNfJ+sxF89O+wqo+4sHbWXd3ejl8G55WWCAm4cX7zvkIpPwxCSxvJLxSR7kx2jHJs//1phqmrv+tWCwbh6h8F3S649cTt1f/8bX2wt//OX2xLNPt8efepryIEL97ES528Ofk6U74wiEsUvZMNnap7JgUd9oQ5yw0FZh1nFSHp071L/SAWnbXjK6EIOtJnDL8fa28rZ4c6iDGpWjb0lidrZ18OguOQne8s4uL/EaVeb2T30QlLvsLK+uUpYGARQlCR8a2BrqogZb0pEbHsc4sEXOJ8vJw5RuSjvoxxjOIRsYIk46tkMvjKt4eVUrad510ai07mKnToD1c+K3nZWNsaaSwpzpIgIePPsJT+kTQyfpF6PPJt5ie76+CgHKwLR/1UNjJPEjXm28GCNv6Av6d3gIPlmDiWfokHdvzlFf7+gwrSeP+ibNZfRvebV2RL3DYx2ODnfpE9TTPOhCcDGwFJWGpwtcDTJ11aL2aPt7GGNhZw9c+sTKsotVaJDXHVyT3EXNWIh/bW1dRlKexyiy63lhvd25fb1taRAua4RTHxuVDEfUJfaBxjLGGKVA276xhEG9nX67gj+f1T6kHgfwRptgP+XsrbumfpBmeXk9z5Vtbm6mzFX60vbOZuZ0+dv3jj2G3iE4Gy440FHTVyjfh3nv3LuBwYoQMdpce/nw58W1CylLQ95yND59A4cP4ObYF8aiRt/tHQxLDUwawUNTto/jhA8hbyAPjUCN+j3Cynn/cCf184y9mwZ1XImiKMt+rPwPMUgXWRQoY4/RZeGBwYxYk0dtde5VznXW33poRO7Ql+rOg7RWljfStzzOobzVuS2NbWS2Rlzaj/60Q9ucP38RI5W+DjPeKVBJ47c+1G1P49t+gWzUv9nzHp12zRn2bzdTbGA0Gj1LIQu14eLuvOqV1+ul7dUFx0j7tP3JvkjZ8JS7luoGvCgfJESaNqpGueXSF60TKB60cGFYzxCwYIGPJZREfu1vjovKShl99kd/ov3S3/2f4eP7aGS/9LUysi3/gNWj2/zXUZx7TIpC7Y0gXNLDYy8iAlYU1goc/0xXMJALWlWqcmTSSTkVl8EKov7Vf7+SLqpYkqmJyQED/vxKExK24wnS2NzazM6PTsgkCw0bLKtwCUnNsi2vl28jTdOrljVguIoaQhc/TgH0usZ5MQ7woD4IiTd6YI3dDUH+h5IKie1pJ6HaQ2WKNgWUT3gYIL3IxZIqvXtmEDr8Vdso18IV3ss/8s2LM2+1gXUiiCMuDSHuvPx5favMTFonIX2n8KqMPrj2uAFTWuWpOp8Goozs6kXAMJHRSTN3HgecpD9kNWRwKlhO907BtoqOp/NTowfwSoaYmpn4AqJnsndUUBddKNKvomfFV/ju/JRxBWpmOiYgAnXGr8oqXNGlZcygk9/EDZ3yKk0Xux0hYZ0DpEazchTPa8U56RdNL+IKoZmBlMmKicvdFx+4Etcdohh5JB84yed8oHwstN1dJ9N9+jUT8LKDs8aONBfaGsbW4f4OE9pWu3jxQlu/uNIeu3KxXVgtY1RRaNRq7Lq7XAOzg6qGspMDRTLqeqbwHBOqO3byjDZkYogSEtYwsl/Lq9Wx/NTQsIO7OzDUexU6Gpg5+wevMTYpRGM9srRAJj7MDnMDynuxrXvfk/Zy0tx398ZdQ/40IgSiw/uqH6KRJmU5pm1q0KyWHK6//Gr7xle/0s5fvdpWL19m8qB9rT/OycdJ2t3yBWThBLq2er4trFxB9rstH2nwrCJG2tq6AvB293IMnMgDQhqXzqM+IORGgRKwzywcKC2MFl9/RX4n1pIj/ZV6edWw8FPvjgXL0I2hSh6NNGW6mCMtTNzI0l6JyQDfpVM5eoPQNSRWlaO0GB+j15EpFURPMolSlrq67ztmoe1ZZKQYfhd8a4T1B98vjXqr38pp0Lhjtax6QsOGLXzqlom2+qI7gucwFrNLB5+Wqw54m9peRuH+Vz+wv1F+2go8Fx6WIXG/zGnaeOWb7RqLGE6zsIJI+hx9id6AMexRGowW5g/HjsUsSLBh3Tiivu5waoTsY6BqZO/vuRNI/ZDJHv1mj/gVX/sIuXpbiLTvt63N7Xb33iYs+KAa8xjxyysabVgL93ybzE472rtLnr083LZ+4UKMPu82qbO+GtDx2QWfCy1pb9H2b9x4J7f+L21cbG+/9Sp976hdQtfOHWEE721GVn5SmxYqOUDLcd26254HGnRYQPsH26STtkgfty7wo+G2vLbcz+3Krw8D00bI6vz58+kTEl6F1u7hNu3GAtYH2CwKHHXPXe07t+9gsG7A+yp5tvGjp2kH2khjGtkcwO/y5fPp36voq4sTZe3dqmpTxiRo7iMPF+HuyNs/tZf8SJ966Jll76hZV++quUhWvgfUZ2t7u53f8G0u1JGyy57AT99x4YB2R2/czd+jLuqZddEgVPc0VjNWo28+3Gd/OjxyvKAfHexEdxdYzNerKdXT/gyJskDfNCiVofk1ctMe6VX0D/TWoyvql0aun4i3PzBy5Oo4lTkWemWq1PiQuYlo29U+o4Hqg7exl9CvGMnkqbHOsdicOnziRB8c9w2ygMpYz3iAftdGpwsG+4H9rHJCLPH1QUT4iRFfc0eegWJcr93sOnZmDstyXExuMqcNqKt3baRHaeFF3VI+X/zSn29/+7/+72nDMW5/X41sGpJJYHN7q717dxcjG0FB0oHBtHPOBvKWEvyxSfgFJ4LgZ5bEj3E2gOkGbGAlWMaq3moIWzJX4qaC6lHhzdZ1F8TdMOW/kEmy0lQa86VhKcewV/NKV4W0SKHiircYdd0vQKnU0PKILIPWdK7574hA6hIedQ5udh4tR8Nmn+NGLrgoPTzK6zS9aExogzfymBRDmr9Im6hpTumBOI8jb3Ewhypbn3WzlwyoXJaXOncYflNnyhoObEsZ6LIVYZ4t5cR17B5ZeCeBSDGKXOWZL3jmEBkAg8cZbycQjZdGdEraHS+/vYzIKmBeU7yqL5UWGicZAAatAdHnU0DZqu8xoNVF8Lpm9z5SddbIzkDGn8VJ30HbHQ8HA3f/nNSKv5JkDDg88Ycf66JeyLcuCSML9K1XH0ySNGRXsjHW/qTfgWbwbljDx8FSg8JJyAdnJFq70H1XM3WBnjTxKz93qrZ9PRuTz727d9vlixcz8TgYawS7+3LAJOurnpxUjjDgtu5pRGD8rfnpWwY5ynbA9Mtd4uzteHZuv128cBGjETy3rJxEnFSom3iyoJGz6PlvBuHaWUT29Mmc5YN2O1dj1wG8ZLDGoHOcKPmU7mUSRBdqvLCv1dji2yQ8R+7oYJoWzSaTqHVxYnbhLw3b9GAX2WI0uUBXJtZZGbr7dO/e3Xb39s3I4+7dOwzkd5HtDkYPBkZkbdUwLsjzznXwqNOCht/aRtvf3ml379z2eSD0Z7k9cuUSssCwuX1XJYPH4t0m8Yiix1YW1y+Gt/tM3Mve+gV/fcOJVf3bx/jw88MY28jI12JdOI+MqUnegLG8js5RJ8R1/uJaW8E49/z60rLv9PZNMattDcPnnO2gZKijdVgkzQe3nHR9P7EG9TIyVhZ7B+ojtOFXg96dwPQX8q3C2wZy3sEoopDU3dcKmo40MYTkU9ljkLnbunfUNs5v0CIYHhpJtqVaCh/KcBF9c/dsB4Nth/lsSV3AGDzq7ZJdLvuH3UpjygUP5L31ntcAUo6LFc/Ge0vcZ+nK0FXOGN4slLBOyOdzDs499iN1y/5P/4EXtcKJ26M40t9l8endgB0MN1FtrN3dTdxu+rcy2UDvDmnkO5u7GGvQwJC2XPuoOnrzxmaMN4+b3dm6p50avT/a2W9rGJUSzlEA5vG725uw426n/Qq69915XqI8dxEx7rbvUPedtrqxirF0ATzmJgz2ZXRpZ2criyj7u68x9GFlj0rtElbPz5+/QF/fwgBcaOttra0vbrTFVTudY4RCXcgZYf15sBX9Uta+WtG+4pELF6dZMFGvGHvutq6Y7jxJtOMg8otByNU6R7/RzyNkqi6pH0LGTtrLLuBa30WXd07M4052jsPQLhplGbuQxwJ6aj+fLYQo9NBFDrqCRqWe6knt5mvQqseOj/ZXeKFuGqryr32UXXv4qQ0GTFb4Vo+UhZWXU+thWakledyQcCaQ4yz2Kde03JWgTup8dnCha5v5DJ1rePUoDxfTR/d3PWPv8TlpyItjGESAyId6UPHUM3KnAHd4y66j/ilRZ72pY5eHMnNHnMBkh1r5OPLXHRzjM28oUzAdHsMrNJSz43DaMnzh7E/YcEcs7KRiPcCoMmJsyIc75VITxLFc/Y7L0JIGfdz+7XiUvkNcZEu6YwAshi9luMLYIoGqZf3WBkAt6n/kx38GI/u/o5zaVBU0sn/zN3/zrb8MEPzeH3x88eu/jacmWP/uMYG8deMmjV8NI2PqyhEDivgKb2aA5o/q8+M7Jw0khQjIRVEFOVNxY7UlIrlSZhAJpnyUJgZ9p19go3WjAIHaWHZ4eVMZnciMi0LhLDO7pDpJc1XYg5wNoPeksVuTLomUXco3h1JcG7T4lHCKm3WQ4mFWCHCcdtVVF1o9zfzWt+ShswX0WR4eyQ8Qrzz9CoSHUiCvDgKmZ9CPrKos+a6KO5ODb91t305j4FbdCkQXqyg7MJg2r2P4Nja8Gy45z2gQnSffDeN6bEAdCnjt/sFrOmNPHnwJg+4IT6Fk67XwzZd4fx5EfwBG/jnYAiXX0wjUgDV4rqtlqoPK3vPENp5UbNu51EwDR93NlTD5jHPA8lb7yCP48KEidIVfBEwLleQJHxhNeBgwHDySyCBUO7fBgx/lbdvs72l8UAL0s3ijbOM1kjz3Clf4HbQX24FlU16OY8FDPotNuvgazxoN3ib1rJxqt83A5ASztrSaAdgHAOXDsg8ZEDOh2cfIr/Gyaj9ThtRqFQPLxUnlqwnKnSLTs6sDA3tYfN5pq7GhJr0YSqRp2EQenaB1XGYAlmfjvWWfYyq78OGfT/mT36fh9z0/uO/iYLvt7WI4Y2S9c/06k5uyWWTCXEvedCIqura60l785rcji3fffStGkme7lf2+DzlBw91jO7DjVN5jzQS5tXmvJmZ4yiQNz+4y7TthUI5aolHjmedD25z2WyU+Z1DVIOtFXk04W9ZdyzVk5azpsQL1T1k7VRKgd7vZwIRlvZGYclCg7jrvYVzpt50P91lwUGYmo8iqdsa0adQJdxeX3OF2V5xJ1/Y33znKdrJbxLhbWVlDhhi0ygH6GvR+MOgQmbo/pnF1n8XVcuYUdUljt/Kq6x6dUSe2mXs8vqAOOnUYlyalSvLg1bY+QPfUGXXBacfb90dM3s4FCsr+4hi3xSLIoz4bG+fRQaQG3+mj1Eu6WrIedxwfq9GoSR+iHO+wOF95+92zoBr+G+vr2e00n3pSu2h1JMgFl5tU58jjPOmO5/KyxucGer2PQYXRadO4gKZMdUs+dzRWFb39j76WXXR4db5zweXxhByBpN0PmIPlx7ZWJX2bAlNm9Eq9thx1KgvLlOVCwDEfOVKsC3s99hs/2GJj2J415tCrNDyRaT5/TwPs0+f2FtBp+qJ3dOzDe8hZw0fjbxFD10WKu4Ua+5ZAtwtk7kfI6qBHGvKMhLK2Ee095LOOMuoRIVJgzT5LG2kUUw/1WaM6i1t4dTMic7N0qG9pds0nMcYgnbPw4LgTbduXLpReVKOby7/EQKuMZXVaozzGOvRFkJSvfcv4Lq7DwII7wyyACTiO0gWou+8qt4xgQY8+xZ9gOfT0eMZYJPdi1qZQl38QSg9t8xjXxGcnVmMXeeTZBsqO3nvXhLEBkURXIUsdPNc934Ac86FlSN9Siisy0c8qvvpY2kYM88kLULyBkTFXUHb2HcLGJdof+ICIuSxXvTPW8t2gSD/GqcfGOX/krhX1cQyWhvbELB+/o8ziMZ7wpu7vo4OOB/a1jHnOneqIeWDC+tR4V3dRzCdhcUse6gptR3/6/I/9dPuF/+r7aGTbmb6NkS0PVt5KbrFy1chOI4EjY/pdXfie2tFIUYwwTCEwOM4UClEi80sYyK/hZDGnNJ3cC8fOpdBd8SuwWtWpNKXgDigKV3/dyitanhOrjkkjqhAywzUGD/lVQMN2tJQtUcuDoRg05k0++aqajUaQL+mYSX7HisqJsMpRCpIjUiNbZU3elFL1moUrTu+Ir7B5a6gwRlL5qWT8yN8g+A6G03h/jsuYzqmXijr5KScLjCzwZ6UriXSuqiPUgz9opOx4lXH96bdjVYL5TBcKx3aUzqirtOLAc0AVXzFGluRRjuqUCZIa+YZLPTtYB/8EkqBrjs7rBGYymFzjJ5P5pTtg4IRMj664gVN+Q/V7HIp2ydRdrMF3DAOymn7krUnp9Ozews4wLeleluJwkslDLehhBgP5DK/iYLhidAh+gKSI4WwvI8OH+SnL6CMmQCYVA/ITQw+wlV0AZ8JGd3P7MCwwWcGEg7m3LuVbQ9fbcLRQHmbR0OsdPkZ7dijg03prQLtj40Tv5KDhSG9tvnqu+iBtngEUoH7uMGSpRvt6C9XekwUxdcgCVjzC1nJZHZAfsx/RF118o78u9tSj7GZaCXHIIN/5oErqYz+F9yUm8SM/yIKBtKMBc9A2795rd+/cy5G4rU136TDO4N1dZR/MOtjGqNjda6++/ho8Y/Cveu6T/klR0s0OJvjZZUfW8uIxkkyW1MGerGGqfq9iDNnH1BN6JCnqYS1Cc9wEbPXLHT2dk3sWPqR7RnTFN6hYLjJ2mLCNFE4eUkQ8GbdsnOhL9S9vidp/lLtjspOY031N7Mgbg6nasHi1/MMD27iH4cHdfnlOndzxI38WeYpbBZeOF4q1/TQmasFN22DYpEyNbPRFQ9O4PGiZCVbTCHzbGz2u8/PmhzZpUvFdu+bR8NHY8ViN/SnHVMKjOu/tZjMVD+6aytT6xgbx1AR+shMPvT3aTCM7788lXrnljox1ZJJVejXe21PsO+QlMl/ERKeH/PMGFNo0Czv7bfLWbp9jb31B0zs1hMlge/hFO3oiNKFLndVV6yzfGhH2PdvK+vtqOs8DmyhK2hK+bKNhFJhWY7nLlXpQTp6FtAB111cGml5kAb6ylQffImO6/tDO2G1cap4ybB/rwxKU60HOtdsy9nkFEWPM/qh1r5Ed3bJdqBN0dEI0h0AWw+60imt+cLPgTX2cqw4iV4NjDockV2QLAXdcBfWRyifNESp5SRrzhePnqKdOg1z9qzYrGtK3XZQSAX/4s50st9JSPvylzcGohVv5k8cExyz0PeM3uIss+GLIm+yf9TAARK+pC0z7j/OXNNpFcssKznxc/ctxpcqavuh4a19y4Za7M7v3cnegjqmpD+g4Y1sWB8oZ2ViCdbFsq26dUoYjtDJCD/yTXlpM3lIozszJxBVQ3vGqS8hKm9H0LF6koezio0wQpWgfNGPGs94nHBNHW/lxo3qriotXbTj7TC9bsPhevp6yF2TB+tr37ANEORYiN+lrzznHCdpF8lFjYsk0mzXg1N0H+U2l22e/+JPtb/2Xfxd6vc8AH66RzSBSO9mWp/LTqaiEtzE8L5QJAoo16NKJEZhdcN8D9SYA3k51B0BlCAcIVrFrPFjZGUfESyeTCsKodhgKhqpnsNwkSAJhu3tuM1kuk23d8pFRO0I1rg8CLCxZanVOImlIX7VjJ3DSMp8rb5QPxcgAaiR0YmSTJbsEnQfppFNkIKlOZDkqx9zgr905S4WLXmfKFy/l06jQKGO8wtXhVLJq3JQBH7a3RrZGcQZrhaJihG7xaU5veY3dcgflTCRRI1PDQduHL5CKR8/tZQBtzc8pa8iseDaVKF3yUccxiFcdjDOl6AkzVPKHb//EIS7n3IJBDuVFZDoR6THyrSPydvFlHles5s+ObTEBVF0jJ5y8ZzIUzG89ySsty7QcdSiR8oCrjisPVWYYmMAIgRooXbbz19UJSb7kI9i0h/zYOFmxV+zs16vGnCt0s6jLZRBYGylZf3eC7OAMBjriclY0qYMT62QbYLQRrdGqhHzmoB6isq6l8zWBQMX6yZMVh091wEFe3qXjAOjDb07oZbhpYhEmT1b+WG1ZMEEr/QCQtn1vLCytx5KjJTSP8lBTte+gK/s+vJl0cH14x3e+Li1oXFbb0fNJ816YbevABrasw80+YVjGIIBfMZGVT6q4Q7nDpCj+GjqzCPF7WzttZ4uJBtW2T8nVvdt32vV3rrfd/e224zEMDOZ3b93KQ06+LYCVeowVd9I9jqGM5NsB+c7mzZxXlf1zGO/uXLkzqexl0J5qXfd2bYuDHMmoKlu27eXoB9+RtSLQUGKIzdhAEN2NDEmyzzoGoRk1IRBnf6g+DE/Iw1376Bo6nId0bDcIeSekjBp0g/4icdtIIp7F9daq/ciJVamaoFpoZMUYIcrdYeu+gg7sMV6rLy481AAXUqZaqyONH6lw1VCw75ZOqbNKhDJAUP7ZgU8uUqNDlkXbsdBzwp6/hq/6cnRanC4rNTaTXEqnDIVgQUDGPgLquXmlXZsw6Ah45q0NAvzqK1mTReZCUzFy7TLIsaHIhDLdRc8YiuwJO4baLp7hFj/viKaejmGRivnkHd10jHRn0jrZOXIWFPSx22mbqSvyB2mu+KQJRWXnmXT7svll13jBaveqg1/1NJ/z6MI5zzW78AUHeSivcoVb7V7jqmqS2+7w2REijmqjKs08ylReB5iUtoo/geLJOQGP/SXtQ51NcSyyT0sRSpF9J1/45jevY4Xl+SfvxGdcIC9RkXHPoMSgq0wrf9rEeMPWC9qOHRYT+dDuefMN9Xdsy3nitDm4EMkYIZ3oQ3L1dMc3w7Y/9coCQX4pB3krP9u7xFB1JSnlSysyD0PmqXxBxkV20PDtWNZnlB+9J230RzOlbsTJCiHC6GZKKRjzpyQF9SF8RPc0KC2Pfmx7g3jAQq/mM8eJMrqruKqDhMwrDcGxJvxHDywoWmtKuV52jfOFE/qdliKwHZTp4CFoXLNw0kde28IeLkl1Rv1PH5C40fYnePYkgjacspoZ2Vwy3xkI/0SkDQjS/jXfmyQhZGJZpHv1iJrxceAoe789oF6YzzGl2q/zTtznvvAT7W/8F/9t+t2AD93IfuGrGNmVN6tzFdxK76F0dTsHkEmEIuuIPK+3SR7+67OuFBzBEJU8NozHS5xubQiNLSfzUrISipUyY7GscvigTm5Nmp/OVDsd3l4dn9+tV255q7BWY5QFGdOdHDXEFxdZJdHgdljL8rZeOj8C9fatZVZ7zhXYxsjq38aEj0xW0NSgrlt11fAqn2cqVSEppK3it6E1HmEG4lnRRS8tw79SDCGdHsikCQ/K3JWou1sqcBYs0KgW6dSlnVWqt8GqrV0dZzCyPHh1J89F0LijgMqZvToIREI3xMhLlJnduapBxE5JGHnVINHbSQKUUQ9P1CAbWWlYmgaT5vMuh/mye2o77NvpHFTvt/U1H0RrbddbWlzrWETJwBakIHyUqUFoPMjiW76TnMmG5UOOnDztLHaqyJtKBT8Iapv0dBZf9YhfpPxbVxdfDFDoSXaqLDOycYpUlxzQ+vBnfuVl3jBiCZTT6Vqu8sptyh7W66DjnRmNHc8upoPLV+chhiv46hXjZ+S1R932DvciR0uRbows0lMaPxZr34kB70AHn0ZmFU+aupcyqNA5jIsjzx6oh9TNccRzvhpIIQh9eSpdrYwat55AURIsJWiz6in2k/Hglgs66+ngrm5rIC54Dnb0SXKId0R/DvPIwvLcATtUOC6E9UN/b6/qfQ8j+Y3XX2lbO1s5JnG4vd1u3LzV3nj7nbQjnbJtk7Z1707b2bzXjjDuKZy4vbZrf0fOa7SllfH4x0Jzd0ydxVjeWKceBzHM5Ut6i/d97Rdt3/ujtNJwkYNxGoRRL+IVluMRYxh8uKFdE5b9Z7Et+XCViNaR9OyM4TJ+EZ2dNMfAtKV6bdxijNJ8WTcsKF97uOXa9oRjSGuc2X7yVUcjllad5Mih3I3kR7b3qbv0EjABfnwl4AG6rrHk6iKGvnWBnmg2jfQt3/bJji4JGQvIIp764TjiokSdyMNw/DmEpTldjNmX0EclFdoWT570E+hFv/IP3aRbJ9KkT6jw+Lds08nrPGQ1jqBbiwz5BIeykhV/+m53w6DJ5Ao9tVQjQW5dDEWW0tVQoA55lgZCumpo6MkHtBzzsstM3jrOg1zkGTTLKuziwUKdG47CA3xa35424zM64FhLecrFugWJeOPkHX/tuPlA8HaVm91idY0y4dH8jr/3fV0ZcnDhZHxxJC0ZxFuhGUQfxZIPQDqlw7atjFS9o7tWUn0RYDLjMvjKjouRSUqb9TaRv9oIoAyiy/hRZgXaBYo4Cxmchg+h5BvOoYkiQl55KcXULcWZIEKNMFkQhm+RSQkvXG1v+FUHK59QeVMvr7R9r0jaTETrVoajRYCjh6tSGzKQo9w15091JnLmH/WRlklDVs7JFU28delo9aNWpaT8Jjqg7HD6zBdXGaM/wSCEzqRceYO2OpUU8O2P4jvOpP0Ekkou1snkyq/XuOK5uEidkGX++rXKtx3dKJWOfTjo6Ku9jT8i8iA1cY4H9jWRUhdIhF3HTTAs201dd7PHpo/MjI0vwTuI+nzWx539uqNFPTKZuZnhuGmfkb7tWHqqvNQPa5c2hkieoUBO2qxlf7X2+R/9yfaf/u3/hjrNdfVDNrIP2re+/vtRBCufSRWPBkN2cbnWIKVi4lQSQ1RGvIgulSNztquMV5AOIj65bUVsbAeDmkTMEGUA179AWCdK+kRVY9s4dhaNh9oROUBIpXDiHea2iWKsD2do3FFOmrfjZLBlwDyowRYmGIPggf9MLPzHiEDgdrDs5vCXz4YKVMaBwsWCkIEUuaSOkYsAjzYQHTdh+dfBRylsNbRaS0kZNALSIOzt7PijsNCgDOMtJP2KvNbFMuzwtUNutFiVpxYEyqfOlFlXO4KgwVbGv3HGkIt0x/QwS3ley8iuzmABYT1tnlSiVFrqTjkahjKdGqdeXMNjpxVxmfd+zt4an7fCJM62U48YgPixWdKJoeMEkR1Avf6RpygpU8PyRanElx5YG1K5Gi6PtCgHr/Kq5MKVjkccTInMGIgykcs3PGVajt45uIoF78pEPQp1ieIMUYZ/mbgNEmsm+cgAQETO+BH23KaT9pjgwjvIyjiGCVbbuXOeS3bQ2WEg8dxlGWIa2ZEDPLhTat+QeBaOytF6kc9yEAYytZ2iGRRUOlBSCodh39W9eY3Pa9n4GxOk/VzDXP7O0Q9csyV3ibLKR3ZCjkzQJ3N+GjkY9m6UXxBzQNy8c4tF7na7eftmBq7Nux7POMot3LXcpTogfq/t7By123e229vX32k7GMIocjvY8i0AB23TNyjAxMX1DUrEwPdscN6Vak9fyaLXnV1lm34ClgO37almKoacaYQ/9dcIRNQWDsnvYrEvom0L6c8ms7SR2OqsE0cZauKlCZQ3pXnHQGPddoocTTMn/57XvnTpIvgszKUhTfK7GeBdOnUnH4ZJQfIfFWp+Nt4+5gJ81bcmhSh1hAfbbxUj27G1DHr4CS9HbVfG0BnfbrFF2Us0mgsP9c1aHbCg2dndy52HWgjQL6VDmvSdlBwbINtHUepuIuVnQqTdPRYRA0p9FM/y4HqMDWUUyU+B3uq3FVZX8058ri5oxUx7kE9wLBZXWtE1UcFXB12IZqymzGAH0TLm5VU4lzKye1wWLBDL6wCVOQnFu7TpV5pu0PNoleMRSwquQ48c30teslldp/qAhWlnmsONJstLncJS8TUbj5JZHaF8jaAYQpUuqunRYPqdr3bLWebQqHyZP7lmHEFpNOjd9Rajxk9bDRwrD96Qi9eMD7h64M32gKfkpCqWDwTFOP6NqejKV2Na8Rm6+B0rx0aSUMlVVhnrxheu7zrO2zvwl76GbHCGIzE6XfEiOK55R84I/VW+nNsIQ1/DqzKFdo2JZk4sbgBp4Un52P728TqSZ9+1D+fM8EzvLMhxpejFQWXWhvi9fxFNDGqVJV78/KsvuSNCPx50yuBVdl6K/nGoshwrMveQbv2l6Z/Gs/ylHLWNeOuVeRG8UY5gHje0Klhxgu1j8cbHLiKkXMamVkoKQtFQ3lmMKmN31OWxj7nZkGJ+S58qUlxdWNi3ix91ITYDaZGiPHkFyJU+4xySDQBxOv/KyjFPHg6UITSMy4PosSelTxzx5rB8+Yh8CGeON45Q3ZGlz4Nb9gvzM2PZl376L7X/6K//56Ez4EM1ss3jeUSzxgigQp6B87O/UzhO1NDJYiy7x3khGEM74fwCNpXJJ/MOGHhz3xy3E51dC2yLUuhShLTNDM2fASL671+H3pCVoUBSwixpkjbzhnZ5hSh3GPF/njAm6QlqgYXMCwDCeXzVcRw4ujGQ2CmMGKlOKRM/SyJ/iphR5b9kH8ATmZ0KHWuSnBh/RtyMUEEF55FVPZFHytwvlIx6OBeV3zpXAWOQOMnjCI1aHUsnakJ1BpHBLKOplE44NPwnTqPPsBIKb4UQgl7mcuxJnc6ACoeyofrtGeRx5K08FcovP1IWN7sJfdfHISc7tyRYXkXqmQWS1qmkjIIqS70r6LzM8DtM/R0Gn5KSJ5sCsRhDnBOp196f+alzuxjo+/UmAycSDWcXLaZpuGfQhZBXF/HqtLsRhmvhwcDI1brbh2Ik1AgbXkDMpAFyCi1Zddz8Gd0nkMigcGYw8YY0f8kTKMz8Wp5EZony0OkDYwock3flHFD+xIeREyB5CN24cb09/sQTWXC4gFIupmXCJd+oT9H27tt2W2dRUTQrtnsrT/BLb8vvtVdBeYGsnJWL09kAF1JOlFUXIip7rl7SzrZZhSY5Lakv3kg3b6UNnI5pO4TwHAz25gnEO3Bm7eZ15CtZ1E+HnhSd4jqtUyFCAVpF1raoq5SKWknKH4sMbugbi0uiULhBSlyQgI4A4fKFSHyTzEmfQ9GaxhgYuYqRfhWkfSx/h5GBpGlyRfc6J1BSLN/8d0BCljELzGFWlfcEMiX/KHm0/XEYNfZ3kN28dy8fAhHSIiZILjFzKnNpTRmaIQJVpnISI6Ep83iHjCrd34GjfL2UriQOf+5W0GdGHw7qlCZ5imR5Bo/BGHgVFTC9Ym2bKivlASPvDKbBUSR5cukuufCM5F5wvJNM/dKvwNxXWIZPK1/WRt8ZfM5gQk8qJh+LMo7fkTdJBJwrTJih4qmxrgeEGS3lRWCUXcRmflF6CBqVd7YoxI20SpmHAwQi/wTACO2e0Gn5HMfTzz4f/4Dvysj+pV/6pV/4O3/n75xiZJ/BGZzBGZzBGZzBGZzBGZyBz/f81m/91kON7JP3Hs7gDM7gDM7gDM7gDM7gDM7ge4QzI/sMzuAMzuAMzuAMzuAMzuBDhvc8LvLMM89U7A8R5C0VZ3AGHxDGww3vF8707L3hg8rzDH5w8MOuu2e6dQYD/qTo8plO/tkFz2T/1m/91puT4yJbuIeeyfb1Apd++Zd/+W/9tb/21/5HX4P3ncCn9b9fkIdxvk/w/e6cBwcH3ffhw5UrV7rvhw++n236rxsefPL7hwtu3brVfcfhw6yXb4P5fsEPYqI7rYxTH0B7H/DAg0PA91M+7wfu3LnTfR8OfBj9/Qfdr36QBtOHVbepnL+fc8+A76TzH0a9/qwZrh9EZt9v2dy9e7f7vjf4Xvn8bsfDk/r5YfWzeuXxcbCO169ff/Pnf/7nf47gmzi/CvdQI1uJbPzNv/k3f2R7e/vf3t3d9T1YC0wGP7BR7rRKnMEPH3w/F1/fC6DL9L96V8APAv4s6/O/boPx+w0/CGPmfYLj+A9Mp79b+GHTh5Pt+6ddn6fwg9ZtFgmLGEJntwdPwHerc3+CxqY/UfBh2SXqKxBi6u3Ozs4Lv/qrv/pPCd7E+cGHWQOcNLI1pldw67iLON/NZyu/97L1DM7ghwN+KIyRMziDDwBujDhu/8lc1Z7BGbx/OBufz+CHDbSPNap9o4jHRO7hNLBnt5ZOM57detM5eI8B/AzO4IcdXDx+5/NPZ3AGP1xwptdn8KcFznT5DH4YQYNaw9o7MervsTsypxnZw6j2eraDfQY/7DB0+GyH5Az+tMHZzt8Z/GmDM50+gx9GUGc1tr2e6e8Z/JmBs0XiGZzBGZzBDw+cjdlncAZncAZncAZncAZncAZncAZncAZncAZncAZncAZncAZncAY/IGjt/wcIEQjyBLuRaQAAAABJRU5ErkJggg=="/>
          <p:cNvSpPr>
            <a:spLocks noChangeAspect="1" noChangeArrowheads="1"/>
          </p:cNvSpPr>
          <p:nvPr/>
        </p:nvSpPr>
        <p:spPr bwMode="auto">
          <a:xfrm>
            <a:off x="17367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0C4A8D8-4033-41B2-9FEC-60F431C56A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4164" y="872837"/>
            <a:ext cx="8603672" cy="50846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2CAA8F1-6C4F-CEED-47BC-4C26082252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0521" y="60960"/>
            <a:ext cx="1524301" cy="1017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9388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0071258-99A5-423C-95D9-2CCA23171891}"/>
              </a:ext>
            </a:extLst>
          </p:cNvPr>
          <p:cNvSpPr txBox="1">
            <a:spLocks/>
          </p:cNvSpPr>
          <p:nvPr/>
        </p:nvSpPr>
        <p:spPr>
          <a:xfrm>
            <a:off x="1300866" y="478350"/>
            <a:ext cx="5051615" cy="4682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1000"/>
              </a:spcBef>
            </a:pPr>
            <a:r>
              <a:rPr lang="en-US" sz="2800" b="1">
                <a:solidFill>
                  <a:srgbClr val="2D2D8A"/>
                </a:solidFill>
              </a:rPr>
              <a:t>Certificate by Maruti Center of Excellence</a:t>
            </a:r>
            <a:br>
              <a:rPr lang="en-US" sz="2800" b="1">
                <a:solidFill>
                  <a:srgbClr val="2D2D8A"/>
                </a:solidFill>
              </a:rPr>
            </a:br>
            <a:endParaRPr lang="en-US" sz="2800" b="1" u="sng">
              <a:solidFill>
                <a:srgbClr val="2D2D8A"/>
              </a:solidFill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F83A483-2B65-4C4E-96EA-95144C508875}"/>
              </a:ext>
            </a:extLst>
          </p:cNvPr>
          <p:cNvSpPr txBox="1">
            <a:spLocks/>
          </p:cNvSpPr>
          <p:nvPr/>
        </p:nvSpPr>
        <p:spPr>
          <a:xfrm>
            <a:off x="6215612" y="478350"/>
            <a:ext cx="4452388" cy="4682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1000"/>
              </a:spcBef>
            </a:pPr>
            <a:r>
              <a:rPr lang="en-US" sz="2800" b="1">
                <a:solidFill>
                  <a:srgbClr val="2D2D8A"/>
                </a:solidFill>
              </a:rPr>
              <a:t>Certificate by IPC Tech. Consulting Pvt. Ltd</a:t>
            </a:r>
            <a:br>
              <a:rPr lang="en-US" sz="2800">
                <a:solidFill>
                  <a:srgbClr val="2D2D8A"/>
                </a:solidFill>
              </a:rPr>
            </a:br>
            <a:endParaRPr lang="en-US" sz="2800" b="1" u="sng">
              <a:solidFill>
                <a:srgbClr val="2D2D8A"/>
              </a:solidFill>
              <a:ea typeface="+mn-ea"/>
              <a:cs typeface="+mn-cs"/>
            </a:endParaRPr>
          </a:p>
        </p:txBody>
      </p:sp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E7969A5A-8441-4E13-B206-8FAAAD0CD6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1" y="946627"/>
            <a:ext cx="4691613" cy="50569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024FFCE-6371-4DB5-AC03-DDBBD4CA25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5612" y="946627"/>
            <a:ext cx="4452388" cy="505690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9746DDE-9491-8CCC-159B-DB2A56D1F4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0521" y="0"/>
            <a:ext cx="1524301" cy="1017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6182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494B050-4FCE-A393-1306-2AC1F020DA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746" y="-36512"/>
            <a:ext cx="11800508" cy="6081712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300" b="1" dirty="0"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1. Mode of Project Service - Direct to company (Onsite) .</a:t>
            </a:r>
          </a:p>
          <a:p>
            <a:r>
              <a:rPr lang="en-US" sz="1300" b="1" dirty="0"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2. To implement and execute activities , Daily workshops at shop floor without affecting Mass production.</a:t>
            </a:r>
          </a:p>
          <a:p>
            <a:r>
              <a:rPr lang="en-US" sz="1300" b="1" dirty="0"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3. Core Implementation through Gemba walk.</a:t>
            </a:r>
          </a:p>
          <a:p>
            <a:r>
              <a:rPr lang="en-US" sz="1300" b="1" dirty="0"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4. 365 days Monitoring - To maintain continuous improvement culture , Up to one year monitoring after project completion.</a:t>
            </a:r>
          </a:p>
          <a:p>
            <a:r>
              <a:rPr lang="en-US" sz="1300" b="1" dirty="0"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5. 15 Days working in each Month.</a:t>
            </a:r>
          </a:p>
          <a:p>
            <a:r>
              <a:rPr lang="en-US" sz="1300" b="1" dirty="0"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6. Skilled team of Expertise, having rich experience of industries functions i.e. Production , Quality, Leadership , ISO System guidelines , Safety Management.</a:t>
            </a:r>
          </a:p>
          <a:p>
            <a:r>
              <a:rPr lang="en-US" sz="1300" b="1" dirty="0"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7. Experienced by Tier 1 and 2 level Manufacturing Industries in various segments.</a:t>
            </a:r>
          </a:p>
          <a:p>
            <a:r>
              <a:rPr lang="en-US" sz="1300" b="1" dirty="0"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8.Regarding Commercial matters, OCCOE terms and conditions are much more cost effective than any other consultancy firms in India.</a:t>
            </a:r>
          </a:p>
          <a:p>
            <a:r>
              <a:rPr lang="en-US" sz="1300" b="1" dirty="0"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9.  Experts in:</a:t>
            </a:r>
          </a:p>
          <a:p>
            <a:r>
              <a:rPr lang="en-US" sz="1300" b="1" dirty="0"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TQM Implementation</a:t>
            </a:r>
          </a:p>
          <a:p>
            <a:r>
              <a:rPr lang="en-US" sz="1300" b="1" dirty="0"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TPM Implementation</a:t>
            </a:r>
          </a:p>
          <a:p>
            <a:r>
              <a:rPr lang="en-US" sz="1300" b="1" dirty="0"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Audits &amp; Certifications -Process and System  optimization &amp; Assessments towards Low PPM, Complains  and Preventions.</a:t>
            </a:r>
          </a:p>
          <a:p>
            <a:r>
              <a:rPr lang="en-US" sz="1300" b="1" dirty="0"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Lean focused workshop</a:t>
            </a:r>
          </a:p>
          <a:p>
            <a:r>
              <a:rPr lang="en-US" sz="1300" b="1" dirty="0"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Trainings of advanced effective tools &amp; Technologies</a:t>
            </a:r>
          </a:p>
          <a:p>
            <a:r>
              <a:rPr lang="en-US" sz="1300" b="1" dirty="0"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Speaking Factory</a:t>
            </a:r>
          </a:p>
          <a:p>
            <a:r>
              <a:rPr lang="en-US" sz="1300" b="1" dirty="0"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Re -lay outing</a:t>
            </a:r>
          </a:p>
          <a:p>
            <a:r>
              <a:rPr lang="en-US" sz="1300" b="1" dirty="0"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Quality Culture development throughout the Organization.</a:t>
            </a:r>
          </a:p>
          <a:p>
            <a:r>
              <a:rPr lang="en-US" sz="1300" b="1" dirty="0"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10.   We always care for momentum stability &amp; Production health during implementation projects.</a:t>
            </a:r>
          </a:p>
          <a:p>
            <a:r>
              <a:rPr lang="en-US" sz="1300" b="1" dirty="0"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11. Monthly meeting with Top management to review monthly progress.</a:t>
            </a:r>
          </a:p>
          <a:p>
            <a:r>
              <a:rPr lang="en-US" sz="13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300" b="1" dirty="0"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2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300" b="1" dirty="0"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We believe in Teamwork</a:t>
            </a:r>
            <a:endParaRPr lang="en-US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300" b="1" dirty="0"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13. Upgrading and implementing advanced TQM techniques to survive and grow the organization for global markets competition.</a:t>
            </a:r>
            <a:endParaRPr lang="en-IN" sz="1300" b="1" dirty="0"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2" name="Flowchart: Terminator 11">
            <a:extLst>
              <a:ext uri="{FF2B5EF4-FFF2-40B4-BE49-F238E27FC236}">
                <a16:creationId xmlns:a16="http://schemas.microsoft.com/office/drawing/2014/main" id="{6B45F2BD-2282-5085-6483-0B8E6E3E7ACA}"/>
              </a:ext>
            </a:extLst>
          </p:cNvPr>
          <p:cNvSpPr/>
          <p:nvPr/>
        </p:nvSpPr>
        <p:spPr>
          <a:xfrm>
            <a:off x="8867452" y="136208"/>
            <a:ext cx="2727702" cy="747009"/>
          </a:xfrm>
          <a:prstGeom prst="flowChartTerminator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Why OCCOE?</a:t>
            </a:r>
            <a:endParaRPr lang="en-IN" sz="2400" b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IN" sz="2000" b="1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C81CEEB-C9E2-DF76-EC33-5453B65423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6583" y="-1"/>
            <a:ext cx="571870" cy="439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777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682B15-F1FB-42EB-84AA-56392E188A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1" y="919294"/>
            <a:ext cx="10554906" cy="2071601"/>
          </a:xfrm>
        </p:spPr>
        <p:txBody>
          <a:bodyPr>
            <a:normAutofit fontScale="85000" lnSpcReduction="10000"/>
          </a:bodyPr>
          <a:lstStyle/>
          <a:p>
            <a:pPr marL="0" indent="0" algn="ctr">
              <a:buNone/>
              <a:defRPr/>
            </a:pPr>
            <a:r>
              <a:rPr lang="en-US" sz="4950" i="1" dirty="0">
                <a:solidFill>
                  <a:srgbClr val="0070C0"/>
                </a:solidFill>
                <a:latin typeface="Arial Black" panose="020B0A04020102020204" pitchFamily="34" charset="0"/>
              </a:rPr>
              <a:t>Our Services for Total Manufacturing </a:t>
            </a:r>
            <a:r>
              <a:rPr lang="en-IN" sz="4950" i="1" dirty="0">
                <a:solidFill>
                  <a:srgbClr val="0070C0"/>
                </a:solidFill>
                <a:latin typeface="Arial Black" panose="020B0A04020102020204" pitchFamily="34" charset="0"/>
              </a:rPr>
              <a:t>System Excellence (Expertise areas as follows)</a:t>
            </a:r>
            <a:r>
              <a:rPr lang="en-US" sz="4950" i="1" dirty="0">
                <a:solidFill>
                  <a:srgbClr val="0070C0"/>
                </a:solidFill>
                <a:latin typeface="Arial Black" panose="020B0A04020102020204" pitchFamily="34" charset="0"/>
              </a:rPr>
              <a:t>:</a:t>
            </a:r>
          </a:p>
        </p:txBody>
      </p:sp>
      <p:grpSp>
        <p:nvGrpSpPr>
          <p:cNvPr id="2" name="Group 3">
            <a:extLst>
              <a:ext uri="{FF2B5EF4-FFF2-40B4-BE49-F238E27FC236}">
                <a16:creationId xmlns:a16="http://schemas.microsoft.com/office/drawing/2014/main" id="{C6764ECD-B860-4476-8CB2-8F5F830026C5}"/>
              </a:ext>
            </a:extLst>
          </p:cNvPr>
          <p:cNvGrpSpPr/>
          <p:nvPr/>
        </p:nvGrpSpPr>
        <p:grpSpPr>
          <a:xfrm>
            <a:off x="786640" y="3530877"/>
            <a:ext cx="8139734" cy="2469875"/>
            <a:chOff x="7938" y="2524125"/>
            <a:chExt cx="12196763" cy="4333876"/>
          </a:xfrm>
          <a:effectLst>
            <a:outerShdw blurRad="101600" dist="38100" dir="2700000" algn="tl" rotWithShape="0">
              <a:prstClr val="black">
                <a:alpha val="57000"/>
              </a:prstClr>
            </a:outerShdw>
          </a:effectLst>
        </p:grpSpPr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C2134BB0-6860-42C4-A17E-8CE56A42998C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9775" y="3209925"/>
              <a:ext cx="11113" cy="128588"/>
            </a:xfrm>
            <a:custGeom>
              <a:avLst/>
              <a:gdLst>
                <a:gd name="T0" fmla="*/ 1 w 3"/>
                <a:gd name="T1" fmla="*/ 34 h 34"/>
                <a:gd name="T2" fmla="*/ 0 w 3"/>
                <a:gd name="T3" fmla="*/ 4 h 34"/>
                <a:gd name="T4" fmla="*/ 0 w 3"/>
                <a:gd name="T5" fmla="*/ 3 h 34"/>
                <a:gd name="T6" fmla="*/ 0 w 3"/>
                <a:gd name="T7" fmla="*/ 2 h 34"/>
                <a:gd name="T8" fmla="*/ 1 w 3"/>
                <a:gd name="T9" fmla="*/ 1 h 34"/>
                <a:gd name="T10" fmla="*/ 1 w 3"/>
                <a:gd name="T11" fmla="*/ 0 h 34"/>
                <a:gd name="T12" fmla="*/ 3 w 3"/>
                <a:gd name="T13" fmla="*/ 29 h 34"/>
                <a:gd name="T14" fmla="*/ 2 w 3"/>
                <a:gd name="T15" fmla="*/ 31 h 34"/>
                <a:gd name="T16" fmla="*/ 2 w 3"/>
                <a:gd name="T17" fmla="*/ 32 h 34"/>
                <a:gd name="T18" fmla="*/ 1 w 3"/>
                <a:gd name="T19" fmla="*/ 33 h 34"/>
                <a:gd name="T20" fmla="*/ 1 w 3"/>
                <a:gd name="T21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" h="34">
                  <a:moveTo>
                    <a:pt x="1" y="3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1" y="2"/>
                    <a:pt x="1" y="1"/>
                    <a:pt x="1" y="1"/>
                  </a:cubicBezTo>
                  <a:cubicBezTo>
                    <a:pt x="1" y="1"/>
                    <a:pt x="1" y="0"/>
                    <a:pt x="1" y="0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2" y="30"/>
                    <a:pt x="2" y="30"/>
                    <a:pt x="2" y="31"/>
                  </a:cubicBezTo>
                  <a:cubicBezTo>
                    <a:pt x="2" y="31"/>
                    <a:pt x="2" y="31"/>
                    <a:pt x="2" y="32"/>
                  </a:cubicBezTo>
                  <a:cubicBezTo>
                    <a:pt x="2" y="32"/>
                    <a:pt x="1" y="32"/>
                    <a:pt x="1" y="33"/>
                  </a:cubicBezTo>
                  <a:cubicBezTo>
                    <a:pt x="1" y="33"/>
                    <a:pt x="1" y="33"/>
                    <a:pt x="1" y="34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ru-RU" sz="1350"/>
            </a:p>
          </p:txBody>
        </p:sp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A3E583F0-6914-4D9F-8B9B-DF3E24E5ED7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5013" y="2752725"/>
              <a:ext cx="5119688" cy="566738"/>
            </a:xfrm>
            <a:custGeom>
              <a:avLst/>
              <a:gdLst>
                <a:gd name="T0" fmla="*/ 1345 w 1345"/>
                <a:gd name="T1" fmla="*/ 0 h 149"/>
                <a:gd name="T2" fmla="*/ 1345 w 1345"/>
                <a:gd name="T3" fmla="*/ 21 h 149"/>
                <a:gd name="T4" fmla="*/ 1172 w 1345"/>
                <a:gd name="T5" fmla="*/ 29 h 149"/>
                <a:gd name="T6" fmla="*/ 986 w 1345"/>
                <a:gd name="T7" fmla="*/ 40 h 149"/>
                <a:gd name="T8" fmla="*/ 788 w 1345"/>
                <a:gd name="T9" fmla="*/ 54 h 149"/>
                <a:gd name="T10" fmla="*/ 585 w 1345"/>
                <a:gd name="T11" fmla="*/ 71 h 149"/>
                <a:gd name="T12" fmla="*/ 333 w 1345"/>
                <a:gd name="T13" fmla="*/ 97 h 149"/>
                <a:gd name="T14" fmla="*/ 155 w 1345"/>
                <a:gd name="T15" fmla="*/ 120 h 149"/>
                <a:gd name="T16" fmla="*/ 49 w 1345"/>
                <a:gd name="T17" fmla="*/ 139 h 149"/>
                <a:gd name="T18" fmla="*/ 4 w 1345"/>
                <a:gd name="T19" fmla="*/ 149 h 149"/>
                <a:gd name="T20" fmla="*/ 0 w 1345"/>
                <a:gd name="T21" fmla="*/ 115 h 149"/>
                <a:gd name="T22" fmla="*/ 48 w 1345"/>
                <a:gd name="T23" fmla="*/ 110 h 149"/>
                <a:gd name="T24" fmla="*/ 154 w 1345"/>
                <a:gd name="T25" fmla="*/ 92 h 149"/>
                <a:gd name="T26" fmla="*/ 333 w 1345"/>
                <a:gd name="T27" fmla="*/ 70 h 149"/>
                <a:gd name="T28" fmla="*/ 586 w 1345"/>
                <a:gd name="T29" fmla="*/ 46 h 149"/>
                <a:gd name="T30" fmla="*/ 790 w 1345"/>
                <a:gd name="T31" fmla="*/ 30 h 149"/>
                <a:gd name="T32" fmla="*/ 989 w 1345"/>
                <a:gd name="T33" fmla="*/ 17 h 149"/>
                <a:gd name="T34" fmla="*/ 1176 w 1345"/>
                <a:gd name="T35" fmla="*/ 7 h 149"/>
                <a:gd name="T36" fmla="*/ 1345 w 1345"/>
                <a:gd name="T37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345" h="149">
                  <a:moveTo>
                    <a:pt x="1345" y="0"/>
                  </a:moveTo>
                  <a:cubicBezTo>
                    <a:pt x="1345" y="21"/>
                    <a:pt x="1345" y="21"/>
                    <a:pt x="1345" y="21"/>
                  </a:cubicBezTo>
                  <a:cubicBezTo>
                    <a:pt x="1290" y="23"/>
                    <a:pt x="1231" y="26"/>
                    <a:pt x="1172" y="29"/>
                  </a:cubicBezTo>
                  <a:cubicBezTo>
                    <a:pt x="1111" y="32"/>
                    <a:pt x="1049" y="35"/>
                    <a:pt x="986" y="40"/>
                  </a:cubicBezTo>
                  <a:cubicBezTo>
                    <a:pt x="920" y="44"/>
                    <a:pt x="854" y="48"/>
                    <a:pt x="788" y="54"/>
                  </a:cubicBezTo>
                  <a:cubicBezTo>
                    <a:pt x="719" y="59"/>
                    <a:pt x="651" y="65"/>
                    <a:pt x="585" y="71"/>
                  </a:cubicBezTo>
                  <a:cubicBezTo>
                    <a:pt x="486" y="80"/>
                    <a:pt x="403" y="88"/>
                    <a:pt x="333" y="97"/>
                  </a:cubicBezTo>
                  <a:cubicBezTo>
                    <a:pt x="259" y="105"/>
                    <a:pt x="201" y="113"/>
                    <a:pt x="155" y="120"/>
                  </a:cubicBezTo>
                  <a:cubicBezTo>
                    <a:pt x="107" y="127"/>
                    <a:pt x="73" y="134"/>
                    <a:pt x="49" y="139"/>
                  </a:cubicBezTo>
                  <a:cubicBezTo>
                    <a:pt x="24" y="144"/>
                    <a:pt x="10" y="147"/>
                    <a:pt x="4" y="149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7" y="113"/>
                    <a:pt x="23" y="115"/>
                    <a:pt x="48" y="110"/>
                  </a:cubicBezTo>
                  <a:cubicBezTo>
                    <a:pt x="72" y="105"/>
                    <a:pt x="106" y="99"/>
                    <a:pt x="154" y="92"/>
                  </a:cubicBezTo>
                  <a:cubicBezTo>
                    <a:pt x="201" y="86"/>
                    <a:pt x="260" y="78"/>
                    <a:pt x="333" y="70"/>
                  </a:cubicBezTo>
                  <a:cubicBezTo>
                    <a:pt x="404" y="62"/>
                    <a:pt x="488" y="54"/>
                    <a:pt x="586" y="46"/>
                  </a:cubicBezTo>
                  <a:cubicBezTo>
                    <a:pt x="653" y="40"/>
                    <a:pt x="722" y="35"/>
                    <a:pt x="790" y="30"/>
                  </a:cubicBezTo>
                  <a:cubicBezTo>
                    <a:pt x="857" y="25"/>
                    <a:pt x="923" y="21"/>
                    <a:pt x="989" y="17"/>
                  </a:cubicBezTo>
                  <a:cubicBezTo>
                    <a:pt x="1052" y="13"/>
                    <a:pt x="1115" y="10"/>
                    <a:pt x="1176" y="7"/>
                  </a:cubicBezTo>
                  <a:cubicBezTo>
                    <a:pt x="1235" y="4"/>
                    <a:pt x="1290" y="2"/>
                    <a:pt x="1345" y="0"/>
                  </a:cubicBezTo>
                  <a:close/>
                </a:path>
              </a:pathLst>
            </a:custGeom>
            <a:solidFill>
              <a:srgbClr val="1B1B1B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ru-RU" sz="1350"/>
            </a:p>
          </p:txBody>
        </p:sp>
        <p:sp>
          <p:nvSpPr>
            <p:cNvPr id="7" name="Freeform 8">
              <a:extLst>
                <a:ext uri="{FF2B5EF4-FFF2-40B4-BE49-F238E27FC236}">
                  <a16:creationId xmlns:a16="http://schemas.microsoft.com/office/drawing/2014/main" id="{017C1AF5-40DC-478B-9E8B-5F47B1B3831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4013" y="3384550"/>
              <a:ext cx="2584450" cy="1493838"/>
            </a:xfrm>
            <a:custGeom>
              <a:avLst/>
              <a:gdLst>
                <a:gd name="T0" fmla="*/ 679 w 679"/>
                <a:gd name="T1" fmla="*/ 347 h 392"/>
                <a:gd name="T2" fmla="*/ 679 w 679"/>
                <a:gd name="T3" fmla="*/ 392 h 392"/>
                <a:gd name="T4" fmla="*/ 679 w 679"/>
                <a:gd name="T5" fmla="*/ 388 h 392"/>
                <a:gd name="T6" fmla="*/ 678 w 679"/>
                <a:gd name="T7" fmla="*/ 384 h 392"/>
                <a:gd name="T8" fmla="*/ 678 w 679"/>
                <a:gd name="T9" fmla="*/ 381 h 392"/>
                <a:gd name="T10" fmla="*/ 677 w 679"/>
                <a:gd name="T11" fmla="*/ 377 h 392"/>
                <a:gd name="T12" fmla="*/ 630 w 679"/>
                <a:gd name="T13" fmla="*/ 306 h 392"/>
                <a:gd name="T14" fmla="*/ 551 w 679"/>
                <a:gd name="T15" fmla="*/ 257 h 392"/>
                <a:gd name="T16" fmla="*/ 443 w 679"/>
                <a:gd name="T17" fmla="*/ 217 h 392"/>
                <a:gd name="T18" fmla="*/ 311 w 679"/>
                <a:gd name="T19" fmla="*/ 179 h 392"/>
                <a:gd name="T20" fmla="*/ 236 w 679"/>
                <a:gd name="T21" fmla="*/ 158 h 392"/>
                <a:gd name="T22" fmla="*/ 166 w 679"/>
                <a:gd name="T23" fmla="*/ 137 h 392"/>
                <a:gd name="T24" fmla="*/ 105 w 679"/>
                <a:gd name="T25" fmla="*/ 115 h 392"/>
                <a:gd name="T26" fmla="*/ 56 w 679"/>
                <a:gd name="T27" fmla="*/ 91 h 392"/>
                <a:gd name="T28" fmla="*/ 34 w 679"/>
                <a:gd name="T29" fmla="*/ 76 h 392"/>
                <a:gd name="T30" fmla="*/ 18 w 679"/>
                <a:gd name="T31" fmla="*/ 61 h 392"/>
                <a:gd name="T32" fmla="*/ 8 w 679"/>
                <a:gd name="T33" fmla="*/ 47 h 392"/>
                <a:gd name="T34" fmla="*/ 4 w 679"/>
                <a:gd name="T35" fmla="*/ 32 h 392"/>
                <a:gd name="T36" fmla="*/ 0 w 679"/>
                <a:gd name="T37" fmla="*/ 0 h 392"/>
                <a:gd name="T38" fmla="*/ 4 w 679"/>
                <a:gd name="T39" fmla="*/ 14 h 392"/>
                <a:gd name="T40" fmla="*/ 14 w 679"/>
                <a:gd name="T41" fmla="*/ 28 h 392"/>
                <a:gd name="T42" fmla="*/ 30 w 679"/>
                <a:gd name="T43" fmla="*/ 42 h 392"/>
                <a:gd name="T44" fmla="*/ 52 w 679"/>
                <a:gd name="T45" fmla="*/ 56 h 392"/>
                <a:gd name="T46" fmla="*/ 101 w 679"/>
                <a:gd name="T47" fmla="*/ 79 h 392"/>
                <a:gd name="T48" fmla="*/ 163 w 679"/>
                <a:gd name="T49" fmla="*/ 101 h 392"/>
                <a:gd name="T50" fmla="*/ 233 w 679"/>
                <a:gd name="T51" fmla="*/ 122 h 392"/>
                <a:gd name="T52" fmla="*/ 309 w 679"/>
                <a:gd name="T53" fmla="*/ 142 h 392"/>
                <a:gd name="T54" fmla="*/ 441 w 679"/>
                <a:gd name="T55" fmla="*/ 178 h 392"/>
                <a:gd name="T56" fmla="*/ 550 w 679"/>
                <a:gd name="T57" fmla="*/ 216 h 392"/>
                <a:gd name="T58" fmla="*/ 630 w 679"/>
                <a:gd name="T59" fmla="*/ 264 h 392"/>
                <a:gd name="T60" fmla="*/ 677 w 679"/>
                <a:gd name="T61" fmla="*/ 333 h 392"/>
                <a:gd name="T62" fmla="*/ 678 w 679"/>
                <a:gd name="T63" fmla="*/ 336 h 392"/>
                <a:gd name="T64" fmla="*/ 679 w 679"/>
                <a:gd name="T65" fmla="*/ 340 h 392"/>
                <a:gd name="T66" fmla="*/ 679 w 679"/>
                <a:gd name="T67" fmla="*/ 343 h 392"/>
                <a:gd name="T68" fmla="*/ 679 w 679"/>
                <a:gd name="T69" fmla="*/ 347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679" h="392">
                  <a:moveTo>
                    <a:pt x="679" y="347"/>
                  </a:moveTo>
                  <a:cubicBezTo>
                    <a:pt x="679" y="362"/>
                    <a:pt x="679" y="377"/>
                    <a:pt x="679" y="392"/>
                  </a:cubicBezTo>
                  <a:cubicBezTo>
                    <a:pt x="679" y="391"/>
                    <a:pt x="679" y="389"/>
                    <a:pt x="679" y="388"/>
                  </a:cubicBezTo>
                  <a:cubicBezTo>
                    <a:pt x="679" y="387"/>
                    <a:pt x="679" y="385"/>
                    <a:pt x="678" y="384"/>
                  </a:cubicBezTo>
                  <a:cubicBezTo>
                    <a:pt x="678" y="383"/>
                    <a:pt x="678" y="382"/>
                    <a:pt x="678" y="381"/>
                  </a:cubicBezTo>
                  <a:cubicBezTo>
                    <a:pt x="677" y="379"/>
                    <a:pt x="677" y="378"/>
                    <a:pt x="677" y="377"/>
                  </a:cubicBezTo>
                  <a:cubicBezTo>
                    <a:pt x="668" y="349"/>
                    <a:pt x="652" y="326"/>
                    <a:pt x="630" y="306"/>
                  </a:cubicBezTo>
                  <a:cubicBezTo>
                    <a:pt x="609" y="287"/>
                    <a:pt x="583" y="271"/>
                    <a:pt x="551" y="257"/>
                  </a:cubicBezTo>
                  <a:cubicBezTo>
                    <a:pt x="520" y="242"/>
                    <a:pt x="483" y="229"/>
                    <a:pt x="443" y="217"/>
                  </a:cubicBezTo>
                  <a:cubicBezTo>
                    <a:pt x="403" y="204"/>
                    <a:pt x="359" y="192"/>
                    <a:pt x="311" y="179"/>
                  </a:cubicBezTo>
                  <a:cubicBezTo>
                    <a:pt x="286" y="172"/>
                    <a:pt x="261" y="165"/>
                    <a:pt x="236" y="158"/>
                  </a:cubicBezTo>
                  <a:cubicBezTo>
                    <a:pt x="212" y="152"/>
                    <a:pt x="188" y="145"/>
                    <a:pt x="166" y="137"/>
                  </a:cubicBezTo>
                  <a:cubicBezTo>
                    <a:pt x="144" y="130"/>
                    <a:pt x="124" y="123"/>
                    <a:pt x="105" y="115"/>
                  </a:cubicBezTo>
                  <a:cubicBezTo>
                    <a:pt x="87" y="107"/>
                    <a:pt x="70" y="99"/>
                    <a:pt x="56" y="91"/>
                  </a:cubicBezTo>
                  <a:cubicBezTo>
                    <a:pt x="47" y="86"/>
                    <a:pt x="40" y="81"/>
                    <a:pt x="34" y="76"/>
                  </a:cubicBezTo>
                  <a:cubicBezTo>
                    <a:pt x="28" y="71"/>
                    <a:pt x="22" y="66"/>
                    <a:pt x="18" y="61"/>
                  </a:cubicBezTo>
                  <a:cubicBezTo>
                    <a:pt x="14" y="56"/>
                    <a:pt x="11" y="52"/>
                    <a:pt x="8" y="47"/>
                  </a:cubicBezTo>
                  <a:cubicBezTo>
                    <a:pt x="6" y="42"/>
                    <a:pt x="5" y="37"/>
                    <a:pt x="4" y="3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4"/>
                    <a:pt x="2" y="9"/>
                    <a:pt x="4" y="14"/>
                  </a:cubicBezTo>
                  <a:cubicBezTo>
                    <a:pt x="7" y="18"/>
                    <a:pt x="10" y="23"/>
                    <a:pt x="14" y="28"/>
                  </a:cubicBezTo>
                  <a:cubicBezTo>
                    <a:pt x="18" y="33"/>
                    <a:pt x="24" y="37"/>
                    <a:pt x="30" y="42"/>
                  </a:cubicBezTo>
                  <a:cubicBezTo>
                    <a:pt x="36" y="47"/>
                    <a:pt x="43" y="51"/>
                    <a:pt x="52" y="56"/>
                  </a:cubicBezTo>
                  <a:cubicBezTo>
                    <a:pt x="66" y="64"/>
                    <a:pt x="83" y="72"/>
                    <a:pt x="101" y="79"/>
                  </a:cubicBezTo>
                  <a:cubicBezTo>
                    <a:pt x="120" y="87"/>
                    <a:pt x="141" y="94"/>
                    <a:pt x="163" y="101"/>
                  </a:cubicBezTo>
                  <a:cubicBezTo>
                    <a:pt x="185" y="108"/>
                    <a:pt x="209" y="115"/>
                    <a:pt x="233" y="122"/>
                  </a:cubicBezTo>
                  <a:cubicBezTo>
                    <a:pt x="258" y="128"/>
                    <a:pt x="283" y="135"/>
                    <a:pt x="309" y="142"/>
                  </a:cubicBezTo>
                  <a:cubicBezTo>
                    <a:pt x="357" y="154"/>
                    <a:pt x="401" y="166"/>
                    <a:pt x="441" y="178"/>
                  </a:cubicBezTo>
                  <a:cubicBezTo>
                    <a:pt x="482" y="190"/>
                    <a:pt x="518" y="203"/>
                    <a:pt x="550" y="216"/>
                  </a:cubicBezTo>
                  <a:cubicBezTo>
                    <a:pt x="582" y="231"/>
                    <a:pt x="609" y="246"/>
                    <a:pt x="630" y="264"/>
                  </a:cubicBezTo>
                  <a:cubicBezTo>
                    <a:pt x="652" y="284"/>
                    <a:pt x="668" y="306"/>
                    <a:pt x="677" y="333"/>
                  </a:cubicBezTo>
                  <a:cubicBezTo>
                    <a:pt x="677" y="334"/>
                    <a:pt x="677" y="335"/>
                    <a:pt x="678" y="336"/>
                  </a:cubicBezTo>
                  <a:cubicBezTo>
                    <a:pt x="678" y="337"/>
                    <a:pt x="678" y="338"/>
                    <a:pt x="679" y="340"/>
                  </a:cubicBezTo>
                  <a:cubicBezTo>
                    <a:pt x="679" y="341"/>
                    <a:pt x="679" y="342"/>
                    <a:pt x="679" y="343"/>
                  </a:cubicBezTo>
                  <a:cubicBezTo>
                    <a:pt x="679" y="345"/>
                    <a:pt x="679" y="346"/>
                    <a:pt x="679" y="347"/>
                  </a:cubicBezTo>
                  <a:close/>
                </a:path>
              </a:pathLst>
            </a:custGeom>
            <a:solidFill>
              <a:srgbClr val="1B1B1B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ru-RU" sz="1350"/>
            </a:p>
          </p:txBody>
        </p:sp>
        <p:sp>
          <p:nvSpPr>
            <p:cNvPr id="8" name="Freeform 9">
              <a:extLst>
                <a:ext uri="{FF2B5EF4-FFF2-40B4-BE49-F238E27FC236}">
                  <a16:creationId xmlns:a16="http://schemas.microsoft.com/office/drawing/2014/main" id="{88D479A4-7114-4A45-84A5-EB0E0B350224}"/>
                </a:ext>
              </a:extLst>
            </p:cNvPr>
            <p:cNvSpPr>
              <a:spLocks/>
            </p:cNvSpPr>
            <p:nvPr/>
          </p:nvSpPr>
          <p:spPr bwMode="auto">
            <a:xfrm>
              <a:off x="9326563" y="5330825"/>
              <a:ext cx="1241425" cy="1527175"/>
            </a:xfrm>
            <a:custGeom>
              <a:avLst/>
              <a:gdLst>
                <a:gd name="T0" fmla="*/ 317 w 326"/>
                <a:gd name="T1" fmla="*/ 40 h 401"/>
                <a:gd name="T2" fmla="*/ 302 w 326"/>
                <a:gd name="T3" fmla="*/ 82 h 401"/>
                <a:gd name="T4" fmla="*/ 279 w 326"/>
                <a:gd name="T5" fmla="*/ 126 h 401"/>
                <a:gd name="T6" fmla="*/ 247 w 326"/>
                <a:gd name="T7" fmla="*/ 173 h 401"/>
                <a:gd name="T8" fmla="*/ 40 w 326"/>
                <a:gd name="T9" fmla="*/ 371 h 401"/>
                <a:gd name="T10" fmla="*/ 0 w 326"/>
                <a:gd name="T11" fmla="*/ 401 h 401"/>
                <a:gd name="T12" fmla="*/ 73 w 326"/>
                <a:gd name="T13" fmla="*/ 401 h 401"/>
                <a:gd name="T14" fmla="*/ 240 w 326"/>
                <a:gd name="T15" fmla="*/ 228 h 401"/>
                <a:gd name="T16" fmla="*/ 271 w 326"/>
                <a:gd name="T17" fmla="*/ 180 h 401"/>
                <a:gd name="T18" fmla="*/ 295 w 326"/>
                <a:gd name="T19" fmla="*/ 134 h 401"/>
                <a:gd name="T20" fmla="*/ 310 w 326"/>
                <a:gd name="T21" fmla="*/ 90 h 401"/>
                <a:gd name="T22" fmla="*/ 319 w 326"/>
                <a:gd name="T23" fmla="*/ 49 h 401"/>
                <a:gd name="T24" fmla="*/ 326 w 326"/>
                <a:gd name="T25" fmla="*/ 0 h 401"/>
                <a:gd name="T26" fmla="*/ 317 w 326"/>
                <a:gd name="T27" fmla="*/ 4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6" h="401">
                  <a:moveTo>
                    <a:pt x="317" y="40"/>
                  </a:moveTo>
                  <a:cubicBezTo>
                    <a:pt x="313" y="53"/>
                    <a:pt x="308" y="67"/>
                    <a:pt x="302" y="82"/>
                  </a:cubicBezTo>
                  <a:cubicBezTo>
                    <a:pt x="295" y="96"/>
                    <a:pt x="288" y="111"/>
                    <a:pt x="279" y="126"/>
                  </a:cubicBezTo>
                  <a:cubicBezTo>
                    <a:pt x="269" y="142"/>
                    <a:pt x="259" y="157"/>
                    <a:pt x="247" y="173"/>
                  </a:cubicBezTo>
                  <a:cubicBezTo>
                    <a:pt x="200" y="235"/>
                    <a:pt x="132" y="301"/>
                    <a:pt x="40" y="371"/>
                  </a:cubicBezTo>
                  <a:cubicBezTo>
                    <a:pt x="27" y="381"/>
                    <a:pt x="14" y="391"/>
                    <a:pt x="0" y="401"/>
                  </a:cubicBezTo>
                  <a:cubicBezTo>
                    <a:pt x="73" y="401"/>
                    <a:pt x="73" y="401"/>
                    <a:pt x="73" y="401"/>
                  </a:cubicBezTo>
                  <a:cubicBezTo>
                    <a:pt x="145" y="340"/>
                    <a:pt x="200" y="283"/>
                    <a:pt x="240" y="228"/>
                  </a:cubicBezTo>
                  <a:cubicBezTo>
                    <a:pt x="252" y="212"/>
                    <a:pt x="262" y="196"/>
                    <a:pt x="271" y="180"/>
                  </a:cubicBezTo>
                  <a:cubicBezTo>
                    <a:pt x="280" y="164"/>
                    <a:pt x="288" y="149"/>
                    <a:pt x="295" y="134"/>
                  </a:cubicBezTo>
                  <a:cubicBezTo>
                    <a:pt x="301" y="119"/>
                    <a:pt x="306" y="105"/>
                    <a:pt x="310" y="90"/>
                  </a:cubicBezTo>
                  <a:cubicBezTo>
                    <a:pt x="314" y="76"/>
                    <a:pt x="317" y="63"/>
                    <a:pt x="319" y="49"/>
                  </a:cubicBezTo>
                  <a:cubicBezTo>
                    <a:pt x="326" y="0"/>
                    <a:pt x="326" y="0"/>
                    <a:pt x="326" y="0"/>
                  </a:cubicBezTo>
                  <a:cubicBezTo>
                    <a:pt x="324" y="13"/>
                    <a:pt x="321" y="26"/>
                    <a:pt x="317" y="40"/>
                  </a:cubicBezTo>
                  <a:close/>
                </a:path>
              </a:pathLst>
            </a:custGeom>
            <a:solidFill>
              <a:srgbClr val="1B1B1B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ru-RU" sz="1350"/>
            </a:p>
          </p:txBody>
        </p:sp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84398EE3-64E1-45FE-88F1-0273EA551292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8" y="2524125"/>
              <a:ext cx="12196763" cy="4333875"/>
            </a:xfrm>
            <a:custGeom>
              <a:avLst/>
              <a:gdLst>
                <a:gd name="T0" fmla="*/ 2855 w 3205"/>
                <a:gd name="T1" fmla="*/ 11 h 1138"/>
                <a:gd name="T2" fmla="*/ 2661 w 3205"/>
                <a:gd name="T3" fmla="*/ 19 h 1138"/>
                <a:gd name="T4" fmla="*/ 2456 w 3205"/>
                <a:gd name="T5" fmla="*/ 29 h 1138"/>
                <a:gd name="T6" fmla="*/ 2249 w 3205"/>
                <a:gd name="T7" fmla="*/ 42 h 1138"/>
                <a:gd name="T8" fmla="*/ 2134 w 3205"/>
                <a:gd name="T9" fmla="*/ 50 h 1138"/>
                <a:gd name="T10" fmla="*/ 2026 w 3205"/>
                <a:gd name="T11" fmla="*/ 59 h 1138"/>
                <a:gd name="T12" fmla="*/ 1924 w 3205"/>
                <a:gd name="T13" fmla="*/ 69 h 1138"/>
                <a:gd name="T14" fmla="*/ 1831 w 3205"/>
                <a:gd name="T15" fmla="*/ 79 h 1138"/>
                <a:gd name="T16" fmla="*/ 1710 w 3205"/>
                <a:gd name="T17" fmla="*/ 95 h 1138"/>
                <a:gd name="T18" fmla="*/ 1610 w 3205"/>
                <a:gd name="T19" fmla="*/ 113 h 1138"/>
                <a:gd name="T20" fmla="*/ 1533 w 3205"/>
                <a:gd name="T21" fmla="*/ 134 h 1138"/>
                <a:gd name="T22" fmla="*/ 1478 w 3205"/>
                <a:gd name="T23" fmla="*/ 157 h 1138"/>
                <a:gd name="T24" fmla="*/ 1441 w 3205"/>
                <a:gd name="T25" fmla="*/ 187 h 1138"/>
                <a:gd name="T26" fmla="*/ 1426 w 3205"/>
                <a:gd name="T27" fmla="*/ 218 h 1138"/>
                <a:gd name="T28" fmla="*/ 1437 w 3205"/>
                <a:gd name="T29" fmla="*/ 250 h 1138"/>
                <a:gd name="T30" fmla="*/ 1478 w 3205"/>
                <a:gd name="T31" fmla="*/ 282 h 1138"/>
                <a:gd name="T32" fmla="*/ 1527 w 3205"/>
                <a:gd name="T33" fmla="*/ 305 h 1138"/>
                <a:gd name="T34" fmla="*/ 1589 w 3205"/>
                <a:gd name="T35" fmla="*/ 327 h 1138"/>
                <a:gd name="T36" fmla="*/ 1659 w 3205"/>
                <a:gd name="T37" fmla="*/ 348 h 1138"/>
                <a:gd name="T38" fmla="*/ 1735 w 3205"/>
                <a:gd name="T39" fmla="*/ 368 h 1138"/>
                <a:gd name="T40" fmla="*/ 1867 w 3205"/>
                <a:gd name="T41" fmla="*/ 404 h 1138"/>
                <a:gd name="T42" fmla="*/ 1976 w 3205"/>
                <a:gd name="T43" fmla="*/ 442 h 1138"/>
                <a:gd name="T44" fmla="*/ 2056 w 3205"/>
                <a:gd name="T45" fmla="*/ 490 h 1138"/>
                <a:gd name="T46" fmla="*/ 2103 w 3205"/>
                <a:gd name="T47" fmla="*/ 559 h 1138"/>
                <a:gd name="T48" fmla="*/ 2105 w 3205"/>
                <a:gd name="T49" fmla="*/ 575 h 1138"/>
                <a:gd name="T50" fmla="*/ 2099 w 3205"/>
                <a:gd name="T51" fmla="*/ 594 h 1138"/>
                <a:gd name="T52" fmla="*/ 2079 w 3205"/>
                <a:gd name="T53" fmla="*/ 617 h 1138"/>
                <a:gd name="T54" fmla="*/ 2039 w 3205"/>
                <a:gd name="T55" fmla="*/ 647 h 1138"/>
                <a:gd name="T56" fmla="*/ 1769 w 3205"/>
                <a:gd name="T57" fmla="*/ 761 h 1138"/>
                <a:gd name="T58" fmla="*/ 1291 w 3205"/>
                <a:gd name="T59" fmla="*/ 892 h 1138"/>
                <a:gd name="T60" fmla="*/ 600 w 3205"/>
                <a:gd name="T61" fmla="*/ 1035 h 1138"/>
                <a:gd name="T62" fmla="*/ 0 w 3205"/>
                <a:gd name="T63" fmla="*/ 1138 h 1138"/>
                <a:gd name="T64" fmla="*/ 2449 w 3205"/>
                <a:gd name="T65" fmla="*/ 1138 h 1138"/>
                <a:gd name="T66" fmla="*/ 2489 w 3205"/>
                <a:gd name="T67" fmla="*/ 1108 h 1138"/>
                <a:gd name="T68" fmla="*/ 2696 w 3205"/>
                <a:gd name="T69" fmla="*/ 910 h 1138"/>
                <a:gd name="T70" fmla="*/ 2764 w 3205"/>
                <a:gd name="T71" fmla="*/ 786 h 1138"/>
                <a:gd name="T72" fmla="*/ 2777 w 3205"/>
                <a:gd name="T73" fmla="*/ 680 h 1138"/>
                <a:gd name="T74" fmla="*/ 2749 w 3205"/>
                <a:gd name="T75" fmla="*/ 589 h 1138"/>
                <a:gd name="T76" fmla="*/ 2690 w 3205"/>
                <a:gd name="T77" fmla="*/ 510 h 1138"/>
                <a:gd name="T78" fmla="*/ 2614 w 3205"/>
                <a:gd name="T79" fmla="*/ 444 h 1138"/>
                <a:gd name="T80" fmla="*/ 2530 w 3205"/>
                <a:gd name="T81" fmla="*/ 391 h 1138"/>
                <a:gd name="T82" fmla="*/ 2440 w 3205"/>
                <a:gd name="T83" fmla="*/ 347 h 1138"/>
                <a:gd name="T84" fmla="*/ 2340 w 3205"/>
                <a:gd name="T85" fmla="*/ 310 h 1138"/>
                <a:gd name="T86" fmla="*/ 2259 w 3205"/>
                <a:gd name="T87" fmla="*/ 286 h 1138"/>
                <a:gd name="T88" fmla="*/ 2179 w 3205"/>
                <a:gd name="T89" fmla="*/ 266 h 1138"/>
                <a:gd name="T90" fmla="*/ 2104 w 3205"/>
                <a:gd name="T91" fmla="*/ 249 h 1138"/>
                <a:gd name="T92" fmla="*/ 2034 w 3205"/>
                <a:gd name="T93" fmla="*/ 234 h 1138"/>
                <a:gd name="T94" fmla="*/ 1939 w 3205"/>
                <a:gd name="T95" fmla="*/ 214 h 1138"/>
                <a:gd name="T96" fmla="*/ 1886 w 3205"/>
                <a:gd name="T97" fmla="*/ 200 h 1138"/>
                <a:gd name="T98" fmla="*/ 1864 w 3205"/>
                <a:gd name="T99" fmla="*/ 190 h 1138"/>
                <a:gd name="T100" fmla="*/ 1864 w 3205"/>
                <a:gd name="T101" fmla="*/ 189 h 1138"/>
                <a:gd name="T102" fmla="*/ 1868 w 3205"/>
                <a:gd name="T103" fmla="*/ 177 h 1138"/>
                <a:gd name="T104" fmla="*/ 1908 w 3205"/>
                <a:gd name="T105" fmla="*/ 170 h 1138"/>
                <a:gd name="T106" fmla="*/ 2014 w 3205"/>
                <a:gd name="T107" fmla="*/ 152 h 1138"/>
                <a:gd name="T108" fmla="*/ 2193 w 3205"/>
                <a:gd name="T109" fmla="*/ 130 h 1138"/>
                <a:gd name="T110" fmla="*/ 2446 w 3205"/>
                <a:gd name="T111" fmla="*/ 106 h 1138"/>
                <a:gd name="T112" fmla="*/ 2650 w 3205"/>
                <a:gd name="T113" fmla="*/ 90 h 1138"/>
                <a:gd name="T114" fmla="*/ 2849 w 3205"/>
                <a:gd name="T115" fmla="*/ 77 h 1138"/>
                <a:gd name="T116" fmla="*/ 3036 w 3205"/>
                <a:gd name="T117" fmla="*/ 67 h 1138"/>
                <a:gd name="T118" fmla="*/ 3205 w 3205"/>
                <a:gd name="T119" fmla="*/ 60 h 1138"/>
                <a:gd name="T120" fmla="*/ 3205 w 3205"/>
                <a:gd name="T121" fmla="*/ 0 h 1138"/>
                <a:gd name="T122" fmla="*/ 2855 w 3205"/>
                <a:gd name="T123" fmla="*/ 11 h 1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205" h="1138">
                  <a:moveTo>
                    <a:pt x="2855" y="11"/>
                  </a:moveTo>
                  <a:cubicBezTo>
                    <a:pt x="2792" y="13"/>
                    <a:pt x="2727" y="16"/>
                    <a:pt x="2661" y="19"/>
                  </a:cubicBezTo>
                  <a:cubicBezTo>
                    <a:pt x="2593" y="22"/>
                    <a:pt x="2524" y="25"/>
                    <a:pt x="2456" y="29"/>
                  </a:cubicBezTo>
                  <a:cubicBezTo>
                    <a:pt x="2385" y="33"/>
                    <a:pt x="2316" y="38"/>
                    <a:pt x="2249" y="42"/>
                  </a:cubicBezTo>
                  <a:cubicBezTo>
                    <a:pt x="2209" y="45"/>
                    <a:pt x="2171" y="48"/>
                    <a:pt x="2134" y="50"/>
                  </a:cubicBezTo>
                  <a:cubicBezTo>
                    <a:pt x="2097" y="53"/>
                    <a:pt x="2061" y="56"/>
                    <a:pt x="2026" y="59"/>
                  </a:cubicBezTo>
                  <a:cubicBezTo>
                    <a:pt x="1991" y="62"/>
                    <a:pt x="1957" y="66"/>
                    <a:pt x="1924" y="69"/>
                  </a:cubicBezTo>
                  <a:cubicBezTo>
                    <a:pt x="1891" y="72"/>
                    <a:pt x="1860" y="76"/>
                    <a:pt x="1831" y="79"/>
                  </a:cubicBezTo>
                  <a:cubicBezTo>
                    <a:pt x="1787" y="84"/>
                    <a:pt x="1747" y="89"/>
                    <a:pt x="1710" y="95"/>
                  </a:cubicBezTo>
                  <a:cubicBezTo>
                    <a:pt x="1673" y="101"/>
                    <a:pt x="1640" y="107"/>
                    <a:pt x="1610" y="113"/>
                  </a:cubicBezTo>
                  <a:cubicBezTo>
                    <a:pt x="1580" y="120"/>
                    <a:pt x="1554" y="126"/>
                    <a:pt x="1533" y="134"/>
                  </a:cubicBezTo>
                  <a:cubicBezTo>
                    <a:pt x="1510" y="141"/>
                    <a:pt x="1492" y="149"/>
                    <a:pt x="1478" y="157"/>
                  </a:cubicBezTo>
                  <a:cubicBezTo>
                    <a:pt x="1462" y="167"/>
                    <a:pt x="1450" y="177"/>
                    <a:pt x="1441" y="187"/>
                  </a:cubicBezTo>
                  <a:cubicBezTo>
                    <a:pt x="1432" y="197"/>
                    <a:pt x="1427" y="208"/>
                    <a:pt x="1426" y="218"/>
                  </a:cubicBezTo>
                  <a:cubicBezTo>
                    <a:pt x="1425" y="229"/>
                    <a:pt x="1428" y="239"/>
                    <a:pt x="1437" y="250"/>
                  </a:cubicBezTo>
                  <a:cubicBezTo>
                    <a:pt x="1445" y="261"/>
                    <a:pt x="1459" y="272"/>
                    <a:pt x="1478" y="282"/>
                  </a:cubicBezTo>
                  <a:cubicBezTo>
                    <a:pt x="1492" y="290"/>
                    <a:pt x="1509" y="298"/>
                    <a:pt x="1527" y="305"/>
                  </a:cubicBezTo>
                  <a:cubicBezTo>
                    <a:pt x="1546" y="313"/>
                    <a:pt x="1567" y="320"/>
                    <a:pt x="1589" y="327"/>
                  </a:cubicBezTo>
                  <a:cubicBezTo>
                    <a:pt x="1611" y="334"/>
                    <a:pt x="1635" y="341"/>
                    <a:pt x="1659" y="348"/>
                  </a:cubicBezTo>
                  <a:cubicBezTo>
                    <a:pt x="1684" y="354"/>
                    <a:pt x="1709" y="361"/>
                    <a:pt x="1735" y="368"/>
                  </a:cubicBezTo>
                  <a:cubicBezTo>
                    <a:pt x="1783" y="380"/>
                    <a:pt x="1827" y="392"/>
                    <a:pt x="1867" y="404"/>
                  </a:cubicBezTo>
                  <a:cubicBezTo>
                    <a:pt x="1908" y="416"/>
                    <a:pt x="1944" y="429"/>
                    <a:pt x="1976" y="442"/>
                  </a:cubicBezTo>
                  <a:cubicBezTo>
                    <a:pt x="2008" y="457"/>
                    <a:pt x="2035" y="472"/>
                    <a:pt x="2056" y="490"/>
                  </a:cubicBezTo>
                  <a:cubicBezTo>
                    <a:pt x="2078" y="510"/>
                    <a:pt x="2094" y="532"/>
                    <a:pt x="2103" y="559"/>
                  </a:cubicBezTo>
                  <a:cubicBezTo>
                    <a:pt x="2104" y="564"/>
                    <a:pt x="2105" y="569"/>
                    <a:pt x="2105" y="575"/>
                  </a:cubicBezTo>
                  <a:cubicBezTo>
                    <a:pt x="2105" y="580"/>
                    <a:pt x="2103" y="587"/>
                    <a:pt x="2099" y="594"/>
                  </a:cubicBezTo>
                  <a:cubicBezTo>
                    <a:pt x="2095" y="601"/>
                    <a:pt x="2089" y="609"/>
                    <a:pt x="2079" y="617"/>
                  </a:cubicBezTo>
                  <a:cubicBezTo>
                    <a:pt x="2070" y="626"/>
                    <a:pt x="2056" y="636"/>
                    <a:pt x="2039" y="647"/>
                  </a:cubicBezTo>
                  <a:cubicBezTo>
                    <a:pt x="1979" y="684"/>
                    <a:pt x="1888" y="722"/>
                    <a:pt x="1769" y="761"/>
                  </a:cubicBezTo>
                  <a:cubicBezTo>
                    <a:pt x="1640" y="804"/>
                    <a:pt x="1479" y="848"/>
                    <a:pt x="1291" y="892"/>
                  </a:cubicBezTo>
                  <a:cubicBezTo>
                    <a:pt x="1088" y="940"/>
                    <a:pt x="854" y="988"/>
                    <a:pt x="600" y="1035"/>
                  </a:cubicBezTo>
                  <a:cubicBezTo>
                    <a:pt x="408" y="1071"/>
                    <a:pt x="207" y="1105"/>
                    <a:pt x="0" y="1138"/>
                  </a:cubicBezTo>
                  <a:cubicBezTo>
                    <a:pt x="2449" y="1138"/>
                    <a:pt x="2449" y="1138"/>
                    <a:pt x="2449" y="1138"/>
                  </a:cubicBezTo>
                  <a:cubicBezTo>
                    <a:pt x="2463" y="1128"/>
                    <a:pt x="2476" y="1118"/>
                    <a:pt x="2489" y="1108"/>
                  </a:cubicBezTo>
                  <a:cubicBezTo>
                    <a:pt x="2581" y="1038"/>
                    <a:pt x="2649" y="972"/>
                    <a:pt x="2696" y="910"/>
                  </a:cubicBezTo>
                  <a:cubicBezTo>
                    <a:pt x="2728" y="867"/>
                    <a:pt x="2751" y="826"/>
                    <a:pt x="2764" y="786"/>
                  </a:cubicBezTo>
                  <a:cubicBezTo>
                    <a:pt x="2776" y="749"/>
                    <a:pt x="2780" y="714"/>
                    <a:pt x="2777" y="680"/>
                  </a:cubicBezTo>
                  <a:cubicBezTo>
                    <a:pt x="2774" y="648"/>
                    <a:pt x="2764" y="618"/>
                    <a:pt x="2749" y="589"/>
                  </a:cubicBezTo>
                  <a:cubicBezTo>
                    <a:pt x="2735" y="561"/>
                    <a:pt x="2715" y="535"/>
                    <a:pt x="2690" y="510"/>
                  </a:cubicBezTo>
                  <a:cubicBezTo>
                    <a:pt x="2667" y="486"/>
                    <a:pt x="2641" y="464"/>
                    <a:pt x="2614" y="444"/>
                  </a:cubicBezTo>
                  <a:cubicBezTo>
                    <a:pt x="2588" y="425"/>
                    <a:pt x="2560" y="407"/>
                    <a:pt x="2530" y="391"/>
                  </a:cubicBezTo>
                  <a:cubicBezTo>
                    <a:pt x="2502" y="375"/>
                    <a:pt x="2472" y="361"/>
                    <a:pt x="2440" y="347"/>
                  </a:cubicBezTo>
                  <a:cubicBezTo>
                    <a:pt x="2408" y="334"/>
                    <a:pt x="2375" y="322"/>
                    <a:pt x="2340" y="310"/>
                  </a:cubicBezTo>
                  <a:cubicBezTo>
                    <a:pt x="2313" y="301"/>
                    <a:pt x="2286" y="293"/>
                    <a:pt x="2259" y="286"/>
                  </a:cubicBezTo>
                  <a:cubicBezTo>
                    <a:pt x="2232" y="278"/>
                    <a:pt x="2206" y="272"/>
                    <a:pt x="2179" y="266"/>
                  </a:cubicBezTo>
                  <a:cubicBezTo>
                    <a:pt x="2154" y="260"/>
                    <a:pt x="2129" y="254"/>
                    <a:pt x="2104" y="249"/>
                  </a:cubicBezTo>
                  <a:cubicBezTo>
                    <a:pt x="2080" y="244"/>
                    <a:pt x="2056" y="239"/>
                    <a:pt x="2034" y="234"/>
                  </a:cubicBezTo>
                  <a:cubicBezTo>
                    <a:pt x="1994" y="226"/>
                    <a:pt x="1963" y="219"/>
                    <a:pt x="1939" y="214"/>
                  </a:cubicBezTo>
                  <a:cubicBezTo>
                    <a:pt x="1915" y="208"/>
                    <a:pt x="1898" y="204"/>
                    <a:pt x="1886" y="200"/>
                  </a:cubicBezTo>
                  <a:cubicBezTo>
                    <a:pt x="1875" y="196"/>
                    <a:pt x="1868" y="193"/>
                    <a:pt x="1864" y="190"/>
                  </a:cubicBezTo>
                  <a:cubicBezTo>
                    <a:pt x="1864" y="190"/>
                    <a:pt x="1864" y="189"/>
                    <a:pt x="1864" y="189"/>
                  </a:cubicBezTo>
                  <a:cubicBezTo>
                    <a:pt x="1860" y="186"/>
                    <a:pt x="1863" y="178"/>
                    <a:pt x="1868" y="177"/>
                  </a:cubicBezTo>
                  <a:cubicBezTo>
                    <a:pt x="1876" y="175"/>
                    <a:pt x="1888" y="174"/>
                    <a:pt x="1908" y="170"/>
                  </a:cubicBezTo>
                  <a:cubicBezTo>
                    <a:pt x="1932" y="165"/>
                    <a:pt x="1966" y="159"/>
                    <a:pt x="2014" y="152"/>
                  </a:cubicBezTo>
                  <a:cubicBezTo>
                    <a:pt x="2061" y="146"/>
                    <a:pt x="2120" y="138"/>
                    <a:pt x="2193" y="130"/>
                  </a:cubicBezTo>
                  <a:cubicBezTo>
                    <a:pt x="2264" y="122"/>
                    <a:pt x="2348" y="114"/>
                    <a:pt x="2446" y="106"/>
                  </a:cubicBezTo>
                  <a:cubicBezTo>
                    <a:pt x="2513" y="100"/>
                    <a:pt x="2582" y="95"/>
                    <a:pt x="2650" y="90"/>
                  </a:cubicBezTo>
                  <a:cubicBezTo>
                    <a:pt x="2717" y="85"/>
                    <a:pt x="2783" y="81"/>
                    <a:pt x="2849" y="77"/>
                  </a:cubicBezTo>
                  <a:cubicBezTo>
                    <a:pt x="2912" y="73"/>
                    <a:pt x="2975" y="70"/>
                    <a:pt x="3036" y="67"/>
                  </a:cubicBezTo>
                  <a:cubicBezTo>
                    <a:pt x="3095" y="64"/>
                    <a:pt x="3150" y="62"/>
                    <a:pt x="3205" y="60"/>
                  </a:cubicBezTo>
                  <a:cubicBezTo>
                    <a:pt x="3205" y="0"/>
                    <a:pt x="3205" y="0"/>
                    <a:pt x="3205" y="0"/>
                  </a:cubicBezTo>
                  <a:cubicBezTo>
                    <a:pt x="3149" y="1"/>
                    <a:pt x="2917" y="9"/>
                    <a:pt x="2855" y="11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D6E71">
                    <a:shade val="30000"/>
                    <a:satMod val="115000"/>
                  </a:srgbClr>
                </a:gs>
                <a:gs pos="50000">
                  <a:srgbClr val="6D6E71">
                    <a:shade val="67500"/>
                    <a:satMod val="115000"/>
                  </a:srgbClr>
                </a:gs>
                <a:gs pos="100000">
                  <a:srgbClr val="6D6E71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ru-RU" sz="1350"/>
            </a:p>
          </p:txBody>
        </p:sp>
        <p:sp>
          <p:nvSpPr>
            <p:cNvPr id="10" name="Freeform 11">
              <a:extLst>
                <a:ext uri="{FF2B5EF4-FFF2-40B4-BE49-F238E27FC236}">
                  <a16:creationId xmlns:a16="http://schemas.microsoft.com/office/drawing/2014/main" id="{CF1BF336-23C2-4FD1-A75A-80CF58AC1FAC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8575" y="2546350"/>
              <a:ext cx="9636125" cy="4311650"/>
            </a:xfrm>
            <a:custGeom>
              <a:avLst/>
              <a:gdLst>
                <a:gd name="T0" fmla="*/ 209 w 2532"/>
                <a:gd name="T1" fmla="*/ 1092 h 1132"/>
                <a:gd name="T2" fmla="*/ 838 w 2532"/>
                <a:gd name="T3" fmla="*/ 904 h 1132"/>
                <a:gd name="T4" fmla="*/ 1071 w 2532"/>
                <a:gd name="T5" fmla="*/ 830 h 1132"/>
                <a:gd name="T6" fmla="*/ 1297 w 2532"/>
                <a:gd name="T7" fmla="*/ 743 h 1132"/>
                <a:gd name="T8" fmla="*/ 1429 w 2532"/>
                <a:gd name="T9" fmla="*/ 654 h 1132"/>
                <a:gd name="T10" fmla="*/ 1468 w 2532"/>
                <a:gd name="T11" fmla="*/ 585 h 1132"/>
                <a:gd name="T12" fmla="*/ 1394 w 2532"/>
                <a:gd name="T13" fmla="*/ 454 h 1132"/>
                <a:gd name="T14" fmla="*/ 1182 w 2532"/>
                <a:gd name="T15" fmla="*/ 365 h 1132"/>
                <a:gd name="T16" fmla="*/ 1036 w 2532"/>
                <a:gd name="T17" fmla="*/ 330 h 1132"/>
                <a:gd name="T18" fmla="*/ 831 w 2532"/>
                <a:gd name="T19" fmla="*/ 258 h 1132"/>
                <a:gd name="T20" fmla="*/ 789 w 2532"/>
                <a:gd name="T21" fmla="*/ 208 h 1132"/>
                <a:gd name="T22" fmla="*/ 807 w 2532"/>
                <a:gd name="T23" fmla="*/ 180 h 1132"/>
                <a:gd name="T24" fmla="*/ 901 w 2532"/>
                <a:gd name="T25" fmla="*/ 138 h 1132"/>
                <a:gd name="T26" fmla="*/ 1097 w 2532"/>
                <a:gd name="T27" fmla="*/ 98 h 1132"/>
                <a:gd name="T28" fmla="*/ 1193 w 2532"/>
                <a:gd name="T29" fmla="*/ 85 h 1132"/>
                <a:gd name="T30" fmla="*/ 1286 w 2532"/>
                <a:gd name="T31" fmla="*/ 74 h 1132"/>
                <a:gd name="T32" fmla="*/ 2078 w 2532"/>
                <a:gd name="T33" fmla="*/ 19 h 1132"/>
                <a:gd name="T34" fmla="*/ 2078 w 2532"/>
                <a:gd name="T35" fmla="*/ 19 h 1132"/>
                <a:gd name="T36" fmla="*/ 1286 w 2532"/>
                <a:gd name="T37" fmla="*/ 72 h 1132"/>
                <a:gd name="T38" fmla="*/ 1193 w 2532"/>
                <a:gd name="T39" fmla="*/ 83 h 1132"/>
                <a:gd name="T40" fmla="*/ 1097 w 2532"/>
                <a:gd name="T41" fmla="*/ 96 h 1132"/>
                <a:gd name="T42" fmla="*/ 900 w 2532"/>
                <a:gd name="T43" fmla="*/ 136 h 1132"/>
                <a:gd name="T44" fmla="*/ 805 w 2532"/>
                <a:gd name="T45" fmla="*/ 178 h 1132"/>
                <a:gd name="T46" fmla="*/ 785 w 2532"/>
                <a:gd name="T47" fmla="*/ 207 h 1132"/>
                <a:gd name="T48" fmla="*/ 789 w 2532"/>
                <a:gd name="T49" fmla="*/ 225 h 1132"/>
                <a:gd name="T50" fmla="*/ 829 w 2532"/>
                <a:gd name="T51" fmla="*/ 261 h 1132"/>
                <a:gd name="T52" fmla="*/ 1035 w 2532"/>
                <a:gd name="T53" fmla="*/ 334 h 1132"/>
                <a:gd name="T54" fmla="*/ 1181 w 2532"/>
                <a:gd name="T55" fmla="*/ 369 h 1132"/>
                <a:gd name="T56" fmla="*/ 1391 w 2532"/>
                <a:gd name="T57" fmla="*/ 458 h 1132"/>
                <a:gd name="T58" fmla="*/ 1461 w 2532"/>
                <a:gd name="T59" fmla="*/ 546 h 1132"/>
                <a:gd name="T60" fmla="*/ 1463 w 2532"/>
                <a:gd name="T61" fmla="*/ 584 h 1132"/>
                <a:gd name="T62" fmla="*/ 1425 w 2532"/>
                <a:gd name="T63" fmla="*/ 650 h 1132"/>
                <a:gd name="T64" fmla="*/ 1294 w 2532"/>
                <a:gd name="T65" fmla="*/ 738 h 1132"/>
                <a:gd name="T66" fmla="*/ 1069 w 2532"/>
                <a:gd name="T67" fmla="*/ 824 h 1132"/>
                <a:gd name="T68" fmla="*/ 836 w 2532"/>
                <a:gd name="T69" fmla="*/ 898 h 1132"/>
                <a:gd name="T70" fmla="*/ 207 w 2532"/>
                <a:gd name="T71" fmla="*/ 1084 h 1132"/>
                <a:gd name="T72" fmla="*/ 49 w 2532"/>
                <a:gd name="T73" fmla="*/ 1122 h 1132"/>
                <a:gd name="T74" fmla="*/ 0 w 2532"/>
                <a:gd name="T75" fmla="*/ 1132 h 1132"/>
                <a:gd name="T76" fmla="*/ 50 w 2532"/>
                <a:gd name="T77" fmla="*/ 1130 h 1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532" h="1132">
                  <a:moveTo>
                    <a:pt x="130" y="1112"/>
                  </a:moveTo>
                  <a:cubicBezTo>
                    <a:pt x="157" y="1106"/>
                    <a:pt x="183" y="1099"/>
                    <a:pt x="209" y="1092"/>
                  </a:cubicBezTo>
                  <a:cubicBezTo>
                    <a:pt x="315" y="1065"/>
                    <a:pt x="420" y="1035"/>
                    <a:pt x="525" y="1003"/>
                  </a:cubicBezTo>
                  <a:cubicBezTo>
                    <a:pt x="630" y="971"/>
                    <a:pt x="734" y="938"/>
                    <a:pt x="838" y="904"/>
                  </a:cubicBezTo>
                  <a:cubicBezTo>
                    <a:pt x="890" y="888"/>
                    <a:pt x="942" y="871"/>
                    <a:pt x="993" y="854"/>
                  </a:cubicBezTo>
                  <a:cubicBezTo>
                    <a:pt x="1019" y="846"/>
                    <a:pt x="1045" y="838"/>
                    <a:pt x="1071" y="830"/>
                  </a:cubicBezTo>
                  <a:cubicBezTo>
                    <a:pt x="1097" y="822"/>
                    <a:pt x="1122" y="813"/>
                    <a:pt x="1148" y="805"/>
                  </a:cubicBezTo>
                  <a:cubicBezTo>
                    <a:pt x="1199" y="787"/>
                    <a:pt x="1249" y="767"/>
                    <a:pt x="1297" y="743"/>
                  </a:cubicBezTo>
                  <a:cubicBezTo>
                    <a:pt x="1321" y="731"/>
                    <a:pt x="1344" y="718"/>
                    <a:pt x="1367" y="704"/>
                  </a:cubicBezTo>
                  <a:cubicBezTo>
                    <a:pt x="1389" y="689"/>
                    <a:pt x="1411" y="673"/>
                    <a:pt x="1429" y="654"/>
                  </a:cubicBezTo>
                  <a:cubicBezTo>
                    <a:pt x="1438" y="644"/>
                    <a:pt x="1447" y="634"/>
                    <a:pt x="1453" y="622"/>
                  </a:cubicBezTo>
                  <a:cubicBezTo>
                    <a:pt x="1460" y="611"/>
                    <a:pt x="1465" y="598"/>
                    <a:pt x="1468" y="585"/>
                  </a:cubicBezTo>
                  <a:cubicBezTo>
                    <a:pt x="1473" y="558"/>
                    <a:pt x="1464" y="530"/>
                    <a:pt x="1450" y="508"/>
                  </a:cubicBezTo>
                  <a:cubicBezTo>
                    <a:pt x="1435" y="486"/>
                    <a:pt x="1415" y="469"/>
                    <a:pt x="1394" y="454"/>
                  </a:cubicBezTo>
                  <a:cubicBezTo>
                    <a:pt x="1372" y="439"/>
                    <a:pt x="1349" y="427"/>
                    <a:pt x="1326" y="416"/>
                  </a:cubicBezTo>
                  <a:cubicBezTo>
                    <a:pt x="1279" y="395"/>
                    <a:pt x="1230" y="379"/>
                    <a:pt x="1182" y="365"/>
                  </a:cubicBezTo>
                  <a:cubicBezTo>
                    <a:pt x="1157" y="358"/>
                    <a:pt x="1133" y="352"/>
                    <a:pt x="1109" y="346"/>
                  </a:cubicBezTo>
                  <a:cubicBezTo>
                    <a:pt x="1084" y="340"/>
                    <a:pt x="1060" y="336"/>
                    <a:pt x="1036" y="330"/>
                  </a:cubicBezTo>
                  <a:cubicBezTo>
                    <a:pt x="988" y="318"/>
                    <a:pt x="941" y="305"/>
                    <a:pt x="896" y="288"/>
                  </a:cubicBezTo>
                  <a:cubicBezTo>
                    <a:pt x="874" y="279"/>
                    <a:pt x="852" y="270"/>
                    <a:pt x="831" y="258"/>
                  </a:cubicBezTo>
                  <a:cubicBezTo>
                    <a:pt x="821" y="252"/>
                    <a:pt x="811" y="245"/>
                    <a:pt x="803" y="237"/>
                  </a:cubicBezTo>
                  <a:cubicBezTo>
                    <a:pt x="794" y="229"/>
                    <a:pt x="787" y="219"/>
                    <a:pt x="789" y="208"/>
                  </a:cubicBezTo>
                  <a:cubicBezTo>
                    <a:pt x="789" y="202"/>
                    <a:pt x="792" y="197"/>
                    <a:pt x="795" y="193"/>
                  </a:cubicBezTo>
                  <a:cubicBezTo>
                    <a:pt x="799" y="188"/>
                    <a:pt x="803" y="184"/>
                    <a:pt x="807" y="180"/>
                  </a:cubicBezTo>
                  <a:cubicBezTo>
                    <a:pt x="816" y="173"/>
                    <a:pt x="826" y="167"/>
                    <a:pt x="837" y="162"/>
                  </a:cubicBezTo>
                  <a:cubicBezTo>
                    <a:pt x="857" y="152"/>
                    <a:pt x="879" y="145"/>
                    <a:pt x="901" y="138"/>
                  </a:cubicBezTo>
                  <a:cubicBezTo>
                    <a:pt x="945" y="126"/>
                    <a:pt x="989" y="117"/>
                    <a:pt x="1032" y="109"/>
                  </a:cubicBezTo>
                  <a:cubicBezTo>
                    <a:pt x="1054" y="105"/>
                    <a:pt x="1076" y="101"/>
                    <a:pt x="1097" y="98"/>
                  </a:cubicBezTo>
                  <a:cubicBezTo>
                    <a:pt x="1119" y="95"/>
                    <a:pt x="1140" y="92"/>
                    <a:pt x="1161" y="89"/>
                  </a:cubicBezTo>
                  <a:cubicBezTo>
                    <a:pt x="1172" y="88"/>
                    <a:pt x="1182" y="86"/>
                    <a:pt x="1193" y="85"/>
                  </a:cubicBezTo>
                  <a:cubicBezTo>
                    <a:pt x="1203" y="84"/>
                    <a:pt x="1214" y="82"/>
                    <a:pt x="1224" y="81"/>
                  </a:cubicBezTo>
                  <a:cubicBezTo>
                    <a:pt x="1245" y="79"/>
                    <a:pt x="1266" y="76"/>
                    <a:pt x="1286" y="74"/>
                  </a:cubicBezTo>
                  <a:cubicBezTo>
                    <a:pt x="1449" y="56"/>
                    <a:pt x="1599" y="45"/>
                    <a:pt x="1733" y="37"/>
                  </a:cubicBezTo>
                  <a:cubicBezTo>
                    <a:pt x="1866" y="29"/>
                    <a:pt x="1982" y="24"/>
                    <a:pt x="2078" y="19"/>
                  </a:cubicBezTo>
                  <a:cubicBezTo>
                    <a:pt x="2269" y="10"/>
                    <a:pt x="2532" y="0"/>
                    <a:pt x="2532" y="0"/>
                  </a:cubicBezTo>
                  <a:cubicBezTo>
                    <a:pt x="2532" y="0"/>
                    <a:pt x="2269" y="10"/>
                    <a:pt x="2078" y="19"/>
                  </a:cubicBezTo>
                  <a:cubicBezTo>
                    <a:pt x="1982" y="23"/>
                    <a:pt x="1866" y="28"/>
                    <a:pt x="1732" y="35"/>
                  </a:cubicBezTo>
                  <a:cubicBezTo>
                    <a:pt x="1599" y="43"/>
                    <a:pt x="1449" y="54"/>
                    <a:pt x="1286" y="72"/>
                  </a:cubicBezTo>
                  <a:cubicBezTo>
                    <a:pt x="1265" y="74"/>
                    <a:pt x="1245" y="76"/>
                    <a:pt x="1224" y="79"/>
                  </a:cubicBezTo>
                  <a:cubicBezTo>
                    <a:pt x="1214" y="80"/>
                    <a:pt x="1203" y="81"/>
                    <a:pt x="1193" y="83"/>
                  </a:cubicBezTo>
                  <a:cubicBezTo>
                    <a:pt x="1182" y="84"/>
                    <a:pt x="1172" y="85"/>
                    <a:pt x="1161" y="87"/>
                  </a:cubicBezTo>
                  <a:cubicBezTo>
                    <a:pt x="1140" y="90"/>
                    <a:pt x="1118" y="92"/>
                    <a:pt x="1097" y="96"/>
                  </a:cubicBezTo>
                  <a:cubicBezTo>
                    <a:pt x="1075" y="99"/>
                    <a:pt x="1054" y="102"/>
                    <a:pt x="1032" y="106"/>
                  </a:cubicBezTo>
                  <a:cubicBezTo>
                    <a:pt x="988" y="114"/>
                    <a:pt x="944" y="123"/>
                    <a:pt x="900" y="136"/>
                  </a:cubicBezTo>
                  <a:cubicBezTo>
                    <a:pt x="878" y="142"/>
                    <a:pt x="856" y="149"/>
                    <a:pt x="835" y="160"/>
                  </a:cubicBezTo>
                  <a:cubicBezTo>
                    <a:pt x="825" y="165"/>
                    <a:pt x="814" y="170"/>
                    <a:pt x="805" y="178"/>
                  </a:cubicBezTo>
                  <a:cubicBezTo>
                    <a:pt x="800" y="182"/>
                    <a:pt x="796" y="186"/>
                    <a:pt x="793" y="191"/>
                  </a:cubicBezTo>
                  <a:cubicBezTo>
                    <a:pt x="789" y="195"/>
                    <a:pt x="786" y="201"/>
                    <a:pt x="785" y="207"/>
                  </a:cubicBezTo>
                  <a:cubicBezTo>
                    <a:pt x="785" y="210"/>
                    <a:pt x="785" y="214"/>
                    <a:pt x="786" y="217"/>
                  </a:cubicBezTo>
                  <a:cubicBezTo>
                    <a:pt x="786" y="220"/>
                    <a:pt x="788" y="223"/>
                    <a:pt x="789" y="225"/>
                  </a:cubicBezTo>
                  <a:cubicBezTo>
                    <a:pt x="792" y="231"/>
                    <a:pt x="796" y="236"/>
                    <a:pt x="800" y="240"/>
                  </a:cubicBezTo>
                  <a:cubicBezTo>
                    <a:pt x="809" y="248"/>
                    <a:pt x="819" y="255"/>
                    <a:pt x="829" y="261"/>
                  </a:cubicBezTo>
                  <a:cubicBezTo>
                    <a:pt x="850" y="273"/>
                    <a:pt x="872" y="282"/>
                    <a:pt x="895" y="291"/>
                  </a:cubicBezTo>
                  <a:cubicBezTo>
                    <a:pt x="940" y="308"/>
                    <a:pt x="987" y="322"/>
                    <a:pt x="1035" y="334"/>
                  </a:cubicBezTo>
                  <a:cubicBezTo>
                    <a:pt x="1059" y="339"/>
                    <a:pt x="1084" y="344"/>
                    <a:pt x="1108" y="350"/>
                  </a:cubicBezTo>
                  <a:cubicBezTo>
                    <a:pt x="1132" y="356"/>
                    <a:pt x="1156" y="362"/>
                    <a:pt x="1181" y="369"/>
                  </a:cubicBezTo>
                  <a:cubicBezTo>
                    <a:pt x="1229" y="383"/>
                    <a:pt x="1277" y="399"/>
                    <a:pt x="1324" y="420"/>
                  </a:cubicBezTo>
                  <a:cubicBezTo>
                    <a:pt x="1347" y="431"/>
                    <a:pt x="1370" y="443"/>
                    <a:pt x="1391" y="458"/>
                  </a:cubicBezTo>
                  <a:cubicBezTo>
                    <a:pt x="1412" y="472"/>
                    <a:pt x="1432" y="490"/>
                    <a:pt x="1446" y="511"/>
                  </a:cubicBezTo>
                  <a:cubicBezTo>
                    <a:pt x="1453" y="522"/>
                    <a:pt x="1458" y="533"/>
                    <a:pt x="1461" y="546"/>
                  </a:cubicBezTo>
                  <a:cubicBezTo>
                    <a:pt x="1463" y="552"/>
                    <a:pt x="1464" y="558"/>
                    <a:pt x="1464" y="565"/>
                  </a:cubicBezTo>
                  <a:cubicBezTo>
                    <a:pt x="1464" y="571"/>
                    <a:pt x="1464" y="578"/>
                    <a:pt x="1463" y="584"/>
                  </a:cubicBezTo>
                  <a:cubicBezTo>
                    <a:pt x="1461" y="596"/>
                    <a:pt x="1456" y="608"/>
                    <a:pt x="1449" y="620"/>
                  </a:cubicBezTo>
                  <a:cubicBezTo>
                    <a:pt x="1442" y="631"/>
                    <a:pt x="1434" y="641"/>
                    <a:pt x="1425" y="650"/>
                  </a:cubicBezTo>
                  <a:cubicBezTo>
                    <a:pt x="1407" y="669"/>
                    <a:pt x="1386" y="685"/>
                    <a:pt x="1364" y="699"/>
                  </a:cubicBezTo>
                  <a:cubicBezTo>
                    <a:pt x="1342" y="714"/>
                    <a:pt x="1318" y="726"/>
                    <a:pt x="1294" y="738"/>
                  </a:cubicBezTo>
                  <a:cubicBezTo>
                    <a:pt x="1247" y="762"/>
                    <a:pt x="1197" y="781"/>
                    <a:pt x="1146" y="799"/>
                  </a:cubicBezTo>
                  <a:cubicBezTo>
                    <a:pt x="1120" y="808"/>
                    <a:pt x="1095" y="816"/>
                    <a:pt x="1069" y="824"/>
                  </a:cubicBezTo>
                  <a:cubicBezTo>
                    <a:pt x="1043" y="832"/>
                    <a:pt x="1017" y="840"/>
                    <a:pt x="992" y="849"/>
                  </a:cubicBezTo>
                  <a:cubicBezTo>
                    <a:pt x="940" y="865"/>
                    <a:pt x="888" y="881"/>
                    <a:pt x="836" y="898"/>
                  </a:cubicBezTo>
                  <a:cubicBezTo>
                    <a:pt x="732" y="931"/>
                    <a:pt x="628" y="964"/>
                    <a:pt x="523" y="996"/>
                  </a:cubicBezTo>
                  <a:cubicBezTo>
                    <a:pt x="418" y="1028"/>
                    <a:pt x="313" y="1058"/>
                    <a:pt x="207" y="1084"/>
                  </a:cubicBezTo>
                  <a:cubicBezTo>
                    <a:pt x="181" y="1091"/>
                    <a:pt x="155" y="1098"/>
                    <a:pt x="128" y="1104"/>
                  </a:cubicBezTo>
                  <a:cubicBezTo>
                    <a:pt x="102" y="1110"/>
                    <a:pt x="75" y="1116"/>
                    <a:pt x="49" y="1122"/>
                  </a:cubicBezTo>
                  <a:cubicBezTo>
                    <a:pt x="35" y="1124"/>
                    <a:pt x="22" y="1127"/>
                    <a:pt x="9" y="1130"/>
                  </a:cubicBezTo>
                  <a:cubicBezTo>
                    <a:pt x="6" y="1131"/>
                    <a:pt x="3" y="1131"/>
                    <a:pt x="0" y="1132"/>
                  </a:cubicBezTo>
                  <a:cubicBezTo>
                    <a:pt x="40" y="1132"/>
                    <a:pt x="40" y="1132"/>
                    <a:pt x="40" y="1132"/>
                  </a:cubicBezTo>
                  <a:cubicBezTo>
                    <a:pt x="43" y="1131"/>
                    <a:pt x="47" y="1130"/>
                    <a:pt x="50" y="1130"/>
                  </a:cubicBezTo>
                  <a:cubicBezTo>
                    <a:pt x="77" y="1124"/>
                    <a:pt x="103" y="1118"/>
                    <a:pt x="130" y="11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ru-RU" sz="1350"/>
            </a:p>
          </p:txBody>
        </p:sp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id="{4BA14A57-7BAC-4772-9CF1-51E8B84EA7A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78650" y="2711450"/>
              <a:ext cx="5226050" cy="4146550"/>
            </a:xfrm>
            <a:custGeom>
              <a:avLst/>
              <a:gdLst>
                <a:gd name="T0" fmla="*/ 535 w 1373"/>
                <a:gd name="T1" fmla="*/ 53 h 1089"/>
                <a:gd name="T2" fmla="*/ 257 w 1373"/>
                <a:gd name="T3" fmla="*/ 78 h 1089"/>
                <a:gd name="T4" fmla="*/ 91 w 1373"/>
                <a:gd name="T5" fmla="*/ 99 h 1089"/>
                <a:gd name="T6" fmla="*/ 10 w 1373"/>
                <a:gd name="T7" fmla="*/ 122 h 1089"/>
                <a:gd name="T8" fmla="*/ 2 w 1373"/>
                <a:gd name="T9" fmla="*/ 131 h 1089"/>
                <a:gd name="T10" fmla="*/ 4 w 1373"/>
                <a:gd name="T11" fmla="*/ 149 h 1089"/>
                <a:gd name="T12" fmla="*/ 27 w 1373"/>
                <a:gd name="T13" fmla="*/ 166 h 1089"/>
                <a:gd name="T14" fmla="*/ 107 w 1373"/>
                <a:gd name="T15" fmla="*/ 190 h 1089"/>
                <a:gd name="T16" fmla="*/ 325 w 1373"/>
                <a:gd name="T17" fmla="*/ 239 h 1089"/>
                <a:gd name="T18" fmla="*/ 538 w 1373"/>
                <a:gd name="T19" fmla="*/ 304 h 1089"/>
                <a:gd name="T20" fmla="*/ 641 w 1373"/>
                <a:gd name="T21" fmla="*/ 348 h 1089"/>
                <a:gd name="T22" fmla="*/ 824 w 1373"/>
                <a:gd name="T23" fmla="*/ 472 h 1089"/>
                <a:gd name="T24" fmla="*/ 897 w 1373"/>
                <a:gd name="T25" fmla="*/ 669 h 1089"/>
                <a:gd name="T26" fmla="*/ 778 w 1373"/>
                <a:gd name="T27" fmla="*/ 852 h 1089"/>
                <a:gd name="T28" fmla="*/ 511 w 1373"/>
                <a:gd name="T29" fmla="*/ 1052 h 1089"/>
                <a:gd name="T30" fmla="*/ 465 w 1373"/>
                <a:gd name="T31" fmla="*/ 1089 h 1089"/>
                <a:gd name="T32" fmla="*/ 699 w 1373"/>
                <a:gd name="T33" fmla="*/ 931 h 1089"/>
                <a:gd name="T34" fmla="*/ 856 w 1373"/>
                <a:gd name="T35" fmla="*/ 772 h 1089"/>
                <a:gd name="T36" fmla="*/ 907 w 1373"/>
                <a:gd name="T37" fmla="*/ 614 h 1089"/>
                <a:gd name="T38" fmla="*/ 828 w 1373"/>
                <a:gd name="T39" fmla="*/ 468 h 1089"/>
                <a:gd name="T40" fmla="*/ 643 w 1373"/>
                <a:gd name="T41" fmla="*/ 343 h 1089"/>
                <a:gd name="T42" fmla="*/ 540 w 1373"/>
                <a:gd name="T43" fmla="*/ 300 h 1089"/>
                <a:gd name="T44" fmla="*/ 326 w 1373"/>
                <a:gd name="T45" fmla="*/ 235 h 1089"/>
                <a:gd name="T46" fmla="*/ 108 w 1373"/>
                <a:gd name="T47" fmla="*/ 187 h 1089"/>
                <a:gd name="T48" fmla="*/ 28 w 1373"/>
                <a:gd name="T49" fmla="*/ 163 h 1089"/>
                <a:gd name="T50" fmla="*/ 5 w 1373"/>
                <a:gd name="T51" fmla="*/ 135 h 1089"/>
                <a:gd name="T52" fmla="*/ 7 w 1373"/>
                <a:gd name="T53" fmla="*/ 129 h 1089"/>
                <a:gd name="T54" fmla="*/ 37 w 1373"/>
                <a:gd name="T55" fmla="*/ 114 h 1089"/>
                <a:gd name="T56" fmla="*/ 202 w 1373"/>
                <a:gd name="T57" fmla="*/ 87 h 1089"/>
                <a:gd name="T58" fmla="*/ 312 w 1373"/>
                <a:gd name="T59" fmla="*/ 74 h 1089"/>
                <a:gd name="T60" fmla="*/ 757 w 1373"/>
                <a:gd name="T61" fmla="*/ 38 h 1089"/>
                <a:gd name="T62" fmla="*/ 1373 w 1373"/>
                <a:gd name="T63" fmla="*/ 0 h 1089"/>
                <a:gd name="T64" fmla="*/ 757 w 1373"/>
                <a:gd name="T65" fmla="*/ 36 h 10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373" h="1089">
                  <a:moveTo>
                    <a:pt x="757" y="36"/>
                  </a:moveTo>
                  <a:cubicBezTo>
                    <a:pt x="683" y="42"/>
                    <a:pt x="609" y="47"/>
                    <a:pt x="535" y="53"/>
                  </a:cubicBezTo>
                  <a:cubicBezTo>
                    <a:pt x="460" y="59"/>
                    <a:pt x="386" y="65"/>
                    <a:pt x="312" y="72"/>
                  </a:cubicBezTo>
                  <a:cubicBezTo>
                    <a:pt x="294" y="74"/>
                    <a:pt x="275" y="76"/>
                    <a:pt x="257" y="78"/>
                  </a:cubicBezTo>
                  <a:cubicBezTo>
                    <a:pt x="201" y="84"/>
                    <a:pt x="201" y="84"/>
                    <a:pt x="201" y="84"/>
                  </a:cubicBezTo>
                  <a:cubicBezTo>
                    <a:pt x="164" y="88"/>
                    <a:pt x="127" y="93"/>
                    <a:pt x="91" y="99"/>
                  </a:cubicBezTo>
                  <a:cubicBezTo>
                    <a:pt x="72" y="103"/>
                    <a:pt x="54" y="106"/>
                    <a:pt x="36" y="111"/>
                  </a:cubicBezTo>
                  <a:cubicBezTo>
                    <a:pt x="27" y="114"/>
                    <a:pt x="18" y="117"/>
                    <a:pt x="10" y="122"/>
                  </a:cubicBezTo>
                  <a:cubicBezTo>
                    <a:pt x="8" y="124"/>
                    <a:pt x="6" y="125"/>
                    <a:pt x="4" y="127"/>
                  </a:cubicBezTo>
                  <a:cubicBezTo>
                    <a:pt x="3" y="128"/>
                    <a:pt x="3" y="129"/>
                    <a:pt x="2" y="131"/>
                  </a:cubicBezTo>
                  <a:cubicBezTo>
                    <a:pt x="2" y="132"/>
                    <a:pt x="2" y="133"/>
                    <a:pt x="1" y="134"/>
                  </a:cubicBezTo>
                  <a:cubicBezTo>
                    <a:pt x="0" y="139"/>
                    <a:pt x="2" y="145"/>
                    <a:pt x="4" y="149"/>
                  </a:cubicBezTo>
                  <a:cubicBezTo>
                    <a:pt x="7" y="153"/>
                    <a:pt x="11" y="156"/>
                    <a:pt x="15" y="159"/>
                  </a:cubicBezTo>
                  <a:cubicBezTo>
                    <a:pt x="18" y="162"/>
                    <a:pt x="23" y="164"/>
                    <a:pt x="27" y="166"/>
                  </a:cubicBezTo>
                  <a:cubicBezTo>
                    <a:pt x="35" y="170"/>
                    <a:pt x="44" y="174"/>
                    <a:pt x="53" y="176"/>
                  </a:cubicBezTo>
                  <a:cubicBezTo>
                    <a:pt x="71" y="182"/>
                    <a:pt x="89" y="186"/>
                    <a:pt x="107" y="190"/>
                  </a:cubicBezTo>
                  <a:cubicBezTo>
                    <a:pt x="144" y="198"/>
                    <a:pt x="180" y="205"/>
                    <a:pt x="217" y="213"/>
                  </a:cubicBezTo>
                  <a:cubicBezTo>
                    <a:pt x="253" y="221"/>
                    <a:pt x="289" y="230"/>
                    <a:pt x="325" y="239"/>
                  </a:cubicBezTo>
                  <a:cubicBezTo>
                    <a:pt x="361" y="249"/>
                    <a:pt x="397" y="259"/>
                    <a:pt x="432" y="269"/>
                  </a:cubicBezTo>
                  <a:cubicBezTo>
                    <a:pt x="468" y="280"/>
                    <a:pt x="503" y="291"/>
                    <a:pt x="538" y="304"/>
                  </a:cubicBezTo>
                  <a:cubicBezTo>
                    <a:pt x="556" y="311"/>
                    <a:pt x="573" y="317"/>
                    <a:pt x="590" y="324"/>
                  </a:cubicBezTo>
                  <a:cubicBezTo>
                    <a:pt x="607" y="332"/>
                    <a:pt x="624" y="339"/>
                    <a:pt x="641" y="348"/>
                  </a:cubicBezTo>
                  <a:cubicBezTo>
                    <a:pt x="674" y="364"/>
                    <a:pt x="706" y="383"/>
                    <a:pt x="737" y="404"/>
                  </a:cubicBezTo>
                  <a:cubicBezTo>
                    <a:pt x="767" y="425"/>
                    <a:pt x="797" y="447"/>
                    <a:pt x="824" y="472"/>
                  </a:cubicBezTo>
                  <a:cubicBezTo>
                    <a:pt x="851" y="498"/>
                    <a:pt x="874" y="527"/>
                    <a:pt x="887" y="562"/>
                  </a:cubicBezTo>
                  <a:cubicBezTo>
                    <a:pt x="901" y="596"/>
                    <a:pt x="906" y="633"/>
                    <a:pt x="897" y="669"/>
                  </a:cubicBezTo>
                  <a:cubicBezTo>
                    <a:pt x="889" y="705"/>
                    <a:pt x="871" y="738"/>
                    <a:pt x="850" y="768"/>
                  </a:cubicBezTo>
                  <a:cubicBezTo>
                    <a:pt x="829" y="798"/>
                    <a:pt x="804" y="826"/>
                    <a:pt x="778" y="852"/>
                  </a:cubicBezTo>
                  <a:cubicBezTo>
                    <a:pt x="751" y="878"/>
                    <a:pt x="723" y="902"/>
                    <a:pt x="694" y="925"/>
                  </a:cubicBezTo>
                  <a:cubicBezTo>
                    <a:pt x="636" y="972"/>
                    <a:pt x="574" y="1013"/>
                    <a:pt x="511" y="1052"/>
                  </a:cubicBezTo>
                  <a:cubicBezTo>
                    <a:pt x="490" y="1065"/>
                    <a:pt x="470" y="1077"/>
                    <a:pt x="449" y="1089"/>
                  </a:cubicBezTo>
                  <a:cubicBezTo>
                    <a:pt x="465" y="1089"/>
                    <a:pt x="465" y="1089"/>
                    <a:pt x="465" y="1089"/>
                  </a:cubicBezTo>
                  <a:cubicBezTo>
                    <a:pt x="482" y="1079"/>
                    <a:pt x="499" y="1069"/>
                    <a:pt x="515" y="1059"/>
                  </a:cubicBezTo>
                  <a:cubicBezTo>
                    <a:pt x="579" y="1020"/>
                    <a:pt x="641" y="978"/>
                    <a:pt x="699" y="931"/>
                  </a:cubicBezTo>
                  <a:cubicBezTo>
                    <a:pt x="728" y="908"/>
                    <a:pt x="756" y="883"/>
                    <a:pt x="783" y="857"/>
                  </a:cubicBezTo>
                  <a:cubicBezTo>
                    <a:pt x="809" y="831"/>
                    <a:pt x="834" y="803"/>
                    <a:pt x="856" y="772"/>
                  </a:cubicBezTo>
                  <a:cubicBezTo>
                    <a:pt x="877" y="741"/>
                    <a:pt x="895" y="708"/>
                    <a:pt x="904" y="670"/>
                  </a:cubicBezTo>
                  <a:cubicBezTo>
                    <a:pt x="908" y="652"/>
                    <a:pt x="909" y="633"/>
                    <a:pt x="907" y="614"/>
                  </a:cubicBezTo>
                  <a:cubicBezTo>
                    <a:pt x="905" y="595"/>
                    <a:pt x="900" y="577"/>
                    <a:pt x="893" y="559"/>
                  </a:cubicBezTo>
                  <a:cubicBezTo>
                    <a:pt x="879" y="524"/>
                    <a:pt x="855" y="494"/>
                    <a:pt x="828" y="468"/>
                  </a:cubicBezTo>
                  <a:cubicBezTo>
                    <a:pt x="801" y="442"/>
                    <a:pt x="771" y="420"/>
                    <a:pt x="740" y="399"/>
                  </a:cubicBezTo>
                  <a:cubicBezTo>
                    <a:pt x="709" y="378"/>
                    <a:pt x="676" y="359"/>
                    <a:pt x="643" y="343"/>
                  </a:cubicBezTo>
                  <a:cubicBezTo>
                    <a:pt x="626" y="335"/>
                    <a:pt x="609" y="327"/>
                    <a:pt x="592" y="320"/>
                  </a:cubicBezTo>
                  <a:cubicBezTo>
                    <a:pt x="575" y="313"/>
                    <a:pt x="557" y="306"/>
                    <a:pt x="540" y="300"/>
                  </a:cubicBezTo>
                  <a:cubicBezTo>
                    <a:pt x="505" y="287"/>
                    <a:pt x="469" y="276"/>
                    <a:pt x="434" y="265"/>
                  </a:cubicBezTo>
                  <a:cubicBezTo>
                    <a:pt x="398" y="254"/>
                    <a:pt x="362" y="244"/>
                    <a:pt x="326" y="235"/>
                  </a:cubicBezTo>
                  <a:cubicBezTo>
                    <a:pt x="290" y="225"/>
                    <a:pt x="254" y="217"/>
                    <a:pt x="217" y="209"/>
                  </a:cubicBezTo>
                  <a:cubicBezTo>
                    <a:pt x="181" y="201"/>
                    <a:pt x="144" y="195"/>
                    <a:pt x="108" y="187"/>
                  </a:cubicBezTo>
                  <a:cubicBezTo>
                    <a:pt x="90" y="183"/>
                    <a:pt x="72" y="179"/>
                    <a:pt x="54" y="173"/>
                  </a:cubicBezTo>
                  <a:cubicBezTo>
                    <a:pt x="45" y="170"/>
                    <a:pt x="37" y="167"/>
                    <a:pt x="28" y="163"/>
                  </a:cubicBezTo>
                  <a:cubicBezTo>
                    <a:pt x="20" y="159"/>
                    <a:pt x="12" y="154"/>
                    <a:pt x="7" y="147"/>
                  </a:cubicBezTo>
                  <a:cubicBezTo>
                    <a:pt x="5" y="143"/>
                    <a:pt x="4" y="139"/>
                    <a:pt x="5" y="135"/>
                  </a:cubicBezTo>
                  <a:cubicBezTo>
                    <a:pt x="5" y="134"/>
                    <a:pt x="5" y="133"/>
                    <a:pt x="5" y="132"/>
                  </a:cubicBezTo>
                  <a:cubicBezTo>
                    <a:pt x="6" y="131"/>
                    <a:pt x="6" y="130"/>
                    <a:pt x="7" y="129"/>
                  </a:cubicBezTo>
                  <a:cubicBezTo>
                    <a:pt x="8" y="128"/>
                    <a:pt x="10" y="126"/>
                    <a:pt x="12" y="125"/>
                  </a:cubicBezTo>
                  <a:cubicBezTo>
                    <a:pt x="19" y="120"/>
                    <a:pt x="28" y="117"/>
                    <a:pt x="37" y="114"/>
                  </a:cubicBezTo>
                  <a:cubicBezTo>
                    <a:pt x="55" y="109"/>
                    <a:pt x="73" y="106"/>
                    <a:pt x="91" y="102"/>
                  </a:cubicBezTo>
                  <a:cubicBezTo>
                    <a:pt x="128" y="96"/>
                    <a:pt x="165" y="91"/>
                    <a:pt x="202" y="87"/>
                  </a:cubicBezTo>
                  <a:cubicBezTo>
                    <a:pt x="257" y="80"/>
                    <a:pt x="257" y="80"/>
                    <a:pt x="257" y="80"/>
                  </a:cubicBezTo>
                  <a:cubicBezTo>
                    <a:pt x="275" y="78"/>
                    <a:pt x="294" y="76"/>
                    <a:pt x="312" y="74"/>
                  </a:cubicBezTo>
                  <a:cubicBezTo>
                    <a:pt x="386" y="67"/>
                    <a:pt x="461" y="61"/>
                    <a:pt x="535" y="55"/>
                  </a:cubicBezTo>
                  <a:cubicBezTo>
                    <a:pt x="609" y="49"/>
                    <a:pt x="683" y="43"/>
                    <a:pt x="757" y="38"/>
                  </a:cubicBezTo>
                  <a:cubicBezTo>
                    <a:pt x="832" y="32"/>
                    <a:pt x="906" y="27"/>
                    <a:pt x="980" y="21"/>
                  </a:cubicBezTo>
                  <a:cubicBezTo>
                    <a:pt x="1054" y="16"/>
                    <a:pt x="1299" y="4"/>
                    <a:pt x="1373" y="0"/>
                  </a:cubicBezTo>
                  <a:cubicBezTo>
                    <a:pt x="1299" y="4"/>
                    <a:pt x="1054" y="16"/>
                    <a:pt x="980" y="21"/>
                  </a:cubicBezTo>
                  <a:cubicBezTo>
                    <a:pt x="906" y="26"/>
                    <a:pt x="832" y="31"/>
                    <a:pt x="757" y="3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ru-RU" sz="1350"/>
            </a:p>
          </p:txBody>
        </p:sp>
        <p:sp>
          <p:nvSpPr>
            <p:cNvPr id="12" name="Freeform 13">
              <a:extLst>
                <a:ext uri="{FF2B5EF4-FFF2-40B4-BE49-F238E27FC236}">
                  <a16:creationId xmlns:a16="http://schemas.microsoft.com/office/drawing/2014/main" id="{CE1B2C7F-C57F-4E2F-9E28-5489013A0FD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68113" y="2649538"/>
              <a:ext cx="293688" cy="15875"/>
            </a:xfrm>
            <a:custGeom>
              <a:avLst/>
              <a:gdLst>
                <a:gd name="T0" fmla="*/ 70 w 77"/>
                <a:gd name="T1" fmla="*/ 0 h 4"/>
                <a:gd name="T2" fmla="*/ 77 w 77"/>
                <a:gd name="T3" fmla="*/ 2 h 4"/>
                <a:gd name="T4" fmla="*/ 60 w 77"/>
                <a:gd name="T5" fmla="*/ 3 h 4"/>
                <a:gd name="T6" fmla="*/ 43 w 77"/>
                <a:gd name="T7" fmla="*/ 3 h 4"/>
                <a:gd name="T8" fmla="*/ 25 w 77"/>
                <a:gd name="T9" fmla="*/ 4 h 4"/>
                <a:gd name="T10" fmla="*/ 7 w 77"/>
                <a:gd name="T11" fmla="*/ 4 h 4"/>
                <a:gd name="T12" fmla="*/ 0 w 77"/>
                <a:gd name="T13" fmla="*/ 2 h 4"/>
                <a:gd name="T14" fmla="*/ 18 w 77"/>
                <a:gd name="T15" fmla="*/ 2 h 4"/>
                <a:gd name="T16" fmla="*/ 36 w 77"/>
                <a:gd name="T17" fmla="*/ 1 h 4"/>
                <a:gd name="T18" fmla="*/ 53 w 77"/>
                <a:gd name="T19" fmla="*/ 0 h 4"/>
                <a:gd name="T20" fmla="*/ 70 w 77"/>
                <a:gd name="T2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7" h="4">
                  <a:moveTo>
                    <a:pt x="70" y="0"/>
                  </a:moveTo>
                  <a:cubicBezTo>
                    <a:pt x="77" y="2"/>
                    <a:pt x="77" y="2"/>
                    <a:pt x="77" y="2"/>
                  </a:cubicBezTo>
                  <a:cubicBezTo>
                    <a:pt x="71" y="2"/>
                    <a:pt x="66" y="2"/>
                    <a:pt x="60" y="3"/>
                  </a:cubicBezTo>
                  <a:cubicBezTo>
                    <a:pt x="54" y="3"/>
                    <a:pt x="48" y="3"/>
                    <a:pt x="43" y="3"/>
                  </a:cubicBezTo>
                  <a:cubicBezTo>
                    <a:pt x="37" y="3"/>
                    <a:pt x="31" y="4"/>
                    <a:pt x="25" y="4"/>
                  </a:cubicBezTo>
                  <a:cubicBezTo>
                    <a:pt x="19" y="4"/>
                    <a:pt x="13" y="4"/>
                    <a:pt x="7" y="4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6" y="2"/>
                    <a:pt x="12" y="2"/>
                    <a:pt x="18" y="2"/>
                  </a:cubicBezTo>
                  <a:cubicBezTo>
                    <a:pt x="24" y="1"/>
                    <a:pt x="30" y="1"/>
                    <a:pt x="36" y="1"/>
                  </a:cubicBezTo>
                  <a:cubicBezTo>
                    <a:pt x="42" y="1"/>
                    <a:pt x="47" y="1"/>
                    <a:pt x="53" y="0"/>
                  </a:cubicBezTo>
                  <a:cubicBezTo>
                    <a:pt x="59" y="0"/>
                    <a:pt x="65" y="0"/>
                    <a:pt x="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ru-RU" sz="1350"/>
            </a:p>
          </p:txBody>
        </p:sp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id="{F097A40E-A80E-47D2-AF65-D011B3C0F7B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8363" y="2668588"/>
              <a:ext cx="296863" cy="19050"/>
            </a:xfrm>
            <a:custGeom>
              <a:avLst/>
              <a:gdLst>
                <a:gd name="T0" fmla="*/ 0 w 78"/>
                <a:gd name="T1" fmla="*/ 3 h 5"/>
                <a:gd name="T2" fmla="*/ 18 w 78"/>
                <a:gd name="T3" fmla="*/ 2 h 5"/>
                <a:gd name="T4" fmla="*/ 36 w 78"/>
                <a:gd name="T5" fmla="*/ 1 h 5"/>
                <a:gd name="T6" fmla="*/ 54 w 78"/>
                <a:gd name="T7" fmla="*/ 1 h 5"/>
                <a:gd name="T8" fmla="*/ 72 w 78"/>
                <a:gd name="T9" fmla="*/ 0 h 5"/>
                <a:gd name="T10" fmla="*/ 78 w 78"/>
                <a:gd name="T11" fmla="*/ 2 h 5"/>
                <a:gd name="T12" fmla="*/ 61 w 78"/>
                <a:gd name="T13" fmla="*/ 3 h 5"/>
                <a:gd name="T14" fmla="*/ 43 w 78"/>
                <a:gd name="T15" fmla="*/ 4 h 5"/>
                <a:gd name="T16" fmla="*/ 25 w 78"/>
                <a:gd name="T17" fmla="*/ 4 h 5"/>
                <a:gd name="T18" fmla="*/ 6 w 78"/>
                <a:gd name="T19" fmla="*/ 5 h 5"/>
                <a:gd name="T20" fmla="*/ 0 w 78"/>
                <a:gd name="T21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8" h="5">
                  <a:moveTo>
                    <a:pt x="0" y="3"/>
                  </a:moveTo>
                  <a:cubicBezTo>
                    <a:pt x="6" y="3"/>
                    <a:pt x="12" y="2"/>
                    <a:pt x="18" y="2"/>
                  </a:cubicBezTo>
                  <a:cubicBezTo>
                    <a:pt x="24" y="2"/>
                    <a:pt x="30" y="2"/>
                    <a:pt x="36" y="1"/>
                  </a:cubicBezTo>
                  <a:cubicBezTo>
                    <a:pt x="42" y="1"/>
                    <a:pt x="48" y="1"/>
                    <a:pt x="54" y="1"/>
                  </a:cubicBezTo>
                  <a:cubicBezTo>
                    <a:pt x="60" y="0"/>
                    <a:pt x="66" y="0"/>
                    <a:pt x="72" y="0"/>
                  </a:cubicBezTo>
                  <a:cubicBezTo>
                    <a:pt x="78" y="2"/>
                    <a:pt x="78" y="2"/>
                    <a:pt x="78" y="2"/>
                  </a:cubicBezTo>
                  <a:cubicBezTo>
                    <a:pt x="73" y="2"/>
                    <a:pt x="67" y="3"/>
                    <a:pt x="61" y="3"/>
                  </a:cubicBezTo>
                  <a:cubicBezTo>
                    <a:pt x="55" y="3"/>
                    <a:pt x="49" y="3"/>
                    <a:pt x="43" y="4"/>
                  </a:cubicBezTo>
                  <a:cubicBezTo>
                    <a:pt x="37" y="4"/>
                    <a:pt x="31" y="4"/>
                    <a:pt x="25" y="4"/>
                  </a:cubicBezTo>
                  <a:cubicBezTo>
                    <a:pt x="19" y="5"/>
                    <a:pt x="13" y="5"/>
                    <a:pt x="6" y="5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ru-RU" sz="1350"/>
            </a:p>
          </p:txBody>
        </p:sp>
        <p:sp>
          <p:nvSpPr>
            <p:cNvPr id="14" name="Freeform 15">
              <a:extLst>
                <a:ext uri="{FF2B5EF4-FFF2-40B4-BE49-F238E27FC236}">
                  <a16:creationId xmlns:a16="http://schemas.microsoft.com/office/drawing/2014/main" id="{2A20FD45-D60F-4B46-9126-E363975A2D5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64800" y="2692400"/>
              <a:ext cx="307975" cy="25400"/>
            </a:xfrm>
            <a:custGeom>
              <a:avLst/>
              <a:gdLst>
                <a:gd name="T0" fmla="*/ 0 w 81"/>
                <a:gd name="T1" fmla="*/ 4 h 7"/>
                <a:gd name="T2" fmla="*/ 19 w 81"/>
                <a:gd name="T3" fmla="*/ 3 h 7"/>
                <a:gd name="T4" fmla="*/ 37 w 81"/>
                <a:gd name="T5" fmla="*/ 2 h 7"/>
                <a:gd name="T6" fmla="*/ 56 w 81"/>
                <a:gd name="T7" fmla="*/ 1 h 7"/>
                <a:gd name="T8" fmla="*/ 75 w 81"/>
                <a:gd name="T9" fmla="*/ 0 h 7"/>
                <a:gd name="T10" fmla="*/ 81 w 81"/>
                <a:gd name="T11" fmla="*/ 3 h 7"/>
                <a:gd name="T12" fmla="*/ 62 w 81"/>
                <a:gd name="T13" fmla="*/ 4 h 7"/>
                <a:gd name="T14" fmla="*/ 44 w 81"/>
                <a:gd name="T15" fmla="*/ 5 h 7"/>
                <a:gd name="T16" fmla="*/ 25 w 81"/>
                <a:gd name="T17" fmla="*/ 6 h 7"/>
                <a:gd name="T18" fmla="*/ 6 w 81"/>
                <a:gd name="T19" fmla="*/ 7 h 7"/>
                <a:gd name="T20" fmla="*/ 0 w 81"/>
                <a:gd name="T21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1" h="7">
                  <a:moveTo>
                    <a:pt x="0" y="4"/>
                  </a:moveTo>
                  <a:cubicBezTo>
                    <a:pt x="6" y="4"/>
                    <a:pt x="12" y="4"/>
                    <a:pt x="19" y="3"/>
                  </a:cubicBezTo>
                  <a:cubicBezTo>
                    <a:pt x="25" y="3"/>
                    <a:pt x="31" y="3"/>
                    <a:pt x="37" y="2"/>
                  </a:cubicBezTo>
                  <a:cubicBezTo>
                    <a:pt x="44" y="2"/>
                    <a:pt x="50" y="2"/>
                    <a:pt x="56" y="1"/>
                  </a:cubicBezTo>
                  <a:cubicBezTo>
                    <a:pt x="62" y="1"/>
                    <a:pt x="68" y="1"/>
                    <a:pt x="75" y="0"/>
                  </a:cubicBezTo>
                  <a:cubicBezTo>
                    <a:pt x="81" y="3"/>
                    <a:pt x="81" y="3"/>
                    <a:pt x="81" y="3"/>
                  </a:cubicBezTo>
                  <a:cubicBezTo>
                    <a:pt x="75" y="3"/>
                    <a:pt x="69" y="3"/>
                    <a:pt x="62" y="4"/>
                  </a:cubicBezTo>
                  <a:cubicBezTo>
                    <a:pt x="56" y="4"/>
                    <a:pt x="50" y="4"/>
                    <a:pt x="44" y="5"/>
                  </a:cubicBezTo>
                  <a:cubicBezTo>
                    <a:pt x="37" y="5"/>
                    <a:pt x="31" y="5"/>
                    <a:pt x="25" y="6"/>
                  </a:cubicBezTo>
                  <a:cubicBezTo>
                    <a:pt x="19" y="6"/>
                    <a:pt x="12" y="6"/>
                    <a:pt x="6" y="7"/>
                  </a:cubicBezTo>
                  <a:lnTo>
                    <a:pt x="0" y="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ru-RU" sz="1350"/>
            </a:p>
          </p:txBody>
        </p:sp>
        <p:sp>
          <p:nvSpPr>
            <p:cNvPr id="15" name="Freeform 16">
              <a:extLst>
                <a:ext uri="{FF2B5EF4-FFF2-40B4-BE49-F238E27FC236}">
                  <a16:creationId xmlns:a16="http://schemas.microsoft.com/office/drawing/2014/main" id="{6B074D5A-B248-40A3-9A55-6A6973E9F82B}"/>
                </a:ext>
              </a:extLst>
            </p:cNvPr>
            <p:cNvSpPr>
              <a:spLocks/>
            </p:cNvSpPr>
            <p:nvPr/>
          </p:nvSpPr>
          <p:spPr bwMode="auto">
            <a:xfrm>
              <a:off x="9871075" y="2725738"/>
              <a:ext cx="323850" cy="26988"/>
            </a:xfrm>
            <a:custGeom>
              <a:avLst/>
              <a:gdLst>
                <a:gd name="T0" fmla="*/ 0 w 85"/>
                <a:gd name="T1" fmla="*/ 4 h 7"/>
                <a:gd name="T2" fmla="*/ 20 w 85"/>
                <a:gd name="T3" fmla="*/ 3 h 7"/>
                <a:gd name="T4" fmla="*/ 40 w 85"/>
                <a:gd name="T5" fmla="*/ 2 h 7"/>
                <a:gd name="T6" fmla="*/ 59 w 85"/>
                <a:gd name="T7" fmla="*/ 1 h 7"/>
                <a:gd name="T8" fmla="*/ 79 w 85"/>
                <a:gd name="T9" fmla="*/ 0 h 7"/>
                <a:gd name="T10" fmla="*/ 85 w 85"/>
                <a:gd name="T11" fmla="*/ 2 h 7"/>
                <a:gd name="T12" fmla="*/ 65 w 85"/>
                <a:gd name="T13" fmla="*/ 3 h 7"/>
                <a:gd name="T14" fmla="*/ 46 w 85"/>
                <a:gd name="T15" fmla="*/ 4 h 7"/>
                <a:gd name="T16" fmla="*/ 26 w 85"/>
                <a:gd name="T17" fmla="*/ 6 h 7"/>
                <a:gd name="T18" fmla="*/ 6 w 85"/>
                <a:gd name="T19" fmla="*/ 7 h 7"/>
                <a:gd name="T20" fmla="*/ 0 w 85"/>
                <a:gd name="T21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5" h="7">
                  <a:moveTo>
                    <a:pt x="0" y="4"/>
                  </a:moveTo>
                  <a:cubicBezTo>
                    <a:pt x="7" y="4"/>
                    <a:pt x="13" y="4"/>
                    <a:pt x="20" y="3"/>
                  </a:cubicBezTo>
                  <a:cubicBezTo>
                    <a:pt x="26" y="3"/>
                    <a:pt x="33" y="2"/>
                    <a:pt x="40" y="2"/>
                  </a:cubicBezTo>
                  <a:cubicBezTo>
                    <a:pt x="46" y="2"/>
                    <a:pt x="53" y="1"/>
                    <a:pt x="59" y="1"/>
                  </a:cubicBezTo>
                  <a:cubicBezTo>
                    <a:pt x="66" y="0"/>
                    <a:pt x="72" y="0"/>
                    <a:pt x="79" y="0"/>
                  </a:cubicBezTo>
                  <a:cubicBezTo>
                    <a:pt x="85" y="2"/>
                    <a:pt x="85" y="2"/>
                    <a:pt x="85" y="2"/>
                  </a:cubicBezTo>
                  <a:cubicBezTo>
                    <a:pt x="78" y="2"/>
                    <a:pt x="72" y="3"/>
                    <a:pt x="65" y="3"/>
                  </a:cubicBezTo>
                  <a:cubicBezTo>
                    <a:pt x="59" y="4"/>
                    <a:pt x="52" y="4"/>
                    <a:pt x="46" y="4"/>
                  </a:cubicBezTo>
                  <a:cubicBezTo>
                    <a:pt x="39" y="5"/>
                    <a:pt x="32" y="5"/>
                    <a:pt x="26" y="6"/>
                  </a:cubicBezTo>
                  <a:cubicBezTo>
                    <a:pt x="19" y="6"/>
                    <a:pt x="13" y="7"/>
                    <a:pt x="6" y="7"/>
                  </a:cubicBezTo>
                  <a:lnTo>
                    <a:pt x="0" y="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ru-RU" sz="1350"/>
            </a:p>
          </p:txBody>
        </p:sp>
        <p:sp>
          <p:nvSpPr>
            <p:cNvPr id="16" name="Freeform 17">
              <a:extLst>
                <a:ext uri="{FF2B5EF4-FFF2-40B4-BE49-F238E27FC236}">
                  <a16:creationId xmlns:a16="http://schemas.microsoft.com/office/drawing/2014/main" id="{68B27CDE-FF5F-4D42-9BA3-2F32DEE22AA8}"/>
                </a:ext>
              </a:extLst>
            </p:cNvPr>
            <p:cNvSpPr>
              <a:spLocks/>
            </p:cNvSpPr>
            <p:nvPr/>
          </p:nvSpPr>
          <p:spPr bwMode="auto">
            <a:xfrm>
              <a:off x="9244013" y="2763838"/>
              <a:ext cx="341313" cy="30163"/>
            </a:xfrm>
            <a:custGeom>
              <a:avLst/>
              <a:gdLst>
                <a:gd name="T0" fmla="*/ 0 w 90"/>
                <a:gd name="T1" fmla="*/ 6 h 8"/>
                <a:gd name="T2" fmla="*/ 21 w 90"/>
                <a:gd name="T3" fmla="*/ 4 h 8"/>
                <a:gd name="T4" fmla="*/ 42 w 90"/>
                <a:gd name="T5" fmla="*/ 3 h 8"/>
                <a:gd name="T6" fmla="*/ 63 w 90"/>
                <a:gd name="T7" fmla="*/ 1 h 8"/>
                <a:gd name="T8" fmla="*/ 84 w 90"/>
                <a:gd name="T9" fmla="*/ 0 h 8"/>
                <a:gd name="T10" fmla="*/ 90 w 90"/>
                <a:gd name="T11" fmla="*/ 2 h 8"/>
                <a:gd name="T12" fmla="*/ 69 w 90"/>
                <a:gd name="T13" fmla="*/ 4 h 8"/>
                <a:gd name="T14" fmla="*/ 48 w 90"/>
                <a:gd name="T15" fmla="*/ 5 h 8"/>
                <a:gd name="T16" fmla="*/ 27 w 90"/>
                <a:gd name="T17" fmla="*/ 7 h 8"/>
                <a:gd name="T18" fmla="*/ 6 w 90"/>
                <a:gd name="T19" fmla="*/ 8 h 8"/>
                <a:gd name="T20" fmla="*/ 0 w 90"/>
                <a:gd name="T21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0" h="8">
                  <a:moveTo>
                    <a:pt x="0" y="6"/>
                  </a:moveTo>
                  <a:cubicBezTo>
                    <a:pt x="7" y="5"/>
                    <a:pt x="14" y="5"/>
                    <a:pt x="21" y="4"/>
                  </a:cubicBezTo>
                  <a:cubicBezTo>
                    <a:pt x="28" y="4"/>
                    <a:pt x="35" y="3"/>
                    <a:pt x="42" y="3"/>
                  </a:cubicBezTo>
                  <a:cubicBezTo>
                    <a:pt x="49" y="2"/>
                    <a:pt x="56" y="2"/>
                    <a:pt x="63" y="1"/>
                  </a:cubicBezTo>
                  <a:cubicBezTo>
                    <a:pt x="70" y="1"/>
                    <a:pt x="77" y="0"/>
                    <a:pt x="84" y="0"/>
                  </a:cubicBezTo>
                  <a:cubicBezTo>
                    <a:pt x="90" y="2"/>
                    <a:pt x="90" y="2"/>
                    <a:pt x="90" y="2"/>
                  </a:cubicBezTo>
                  <a:cubicBezTo>
                    <a:pt x="83" y="3"/>
                    <a:pt x="76" y="3"/>
                    <a:pt x="69" y="4"/>
                  </a:cubicBezTo>
                  <a:cubicBezTo>
                    <a:pt x="62" y="4"/>
                    <a:pt x="55" y="5"/>
                    <a:pt x="48" y="5"/>
                  </a:cubicBezTo>
                  <a:cubicBezTo>
                    <a:pt x="41" y="6"/>
                    <a:pt x="34" y="6"/>
                    <a:pt x="27" y="7"/>
                  </a:cubicBezTo>
                  <a:cubicBezTo>
                    <a:pt x="20" y="7"/>
                    <a:pt x="13" y="8"/>
                    <a:pt x="6" y="8"/>
                  </a:cubicBezTo>
                  <a:lnTo>
                    <a:pt x="0" y="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ru-RU" sz="1350"/>
            </a:p>
          </p:txBody>
        </p:sp>
        <p:sp>
          <p:nvSpPr>
            <p:cNvPr id="17" name="Freeform 18">
              <a:extLst>
                <a:ext uri="{FF2B5EF4-FFF2-40B4-BE49-F238E27FC236}">
                  <a16:creationId xmlns:a16="http://schemas.microsoft.com/office/drawing/2014/main" id="{C11180CE-3CF8-418C-B321-3EA85E7C976A}"/>
                </a:ext>
              </a:extLst>
            </p:cNvPr>
            <p:cNvSpPr>
              <a:spLocks/>
            </p:cNvSpPr>
            <p:nvPr/>
          </p:nvSpPr>
          <p:spPr bwMode="auto">
            <a:xfrm>
              <a:off x="8577263" y="2809875"/>
              <a:ext cx="357188" cy="38100"/>
            </a:xfrm>
            <a:custGeom>
              <a:avLst/>
              <a:gdLst>
                <a:gd name="T0" fmla="*/ 0 w 94"/>
                <a:gd name="T1" fmla="*/ 7 h 10"/>
                <a:gd name="T2" fmla="*/ 22 w 94"/>
                <a:gd name="T3" fmla="*/ 5 h 10"/>
                <a:gd name="T4" fmla="*/ 44 w 94"/>
                <a:gd name="T5" fmla="*/ 4 h 10"/>
                <a:gd name="T6" fmla="*/ 66 w 94"/>
                <a:gd name="T7" fmla="*/ 2 h 10"/>
                <a:gd name="T8" fmla="*/ 89 w 94"/>
                <a:gd name="T9" fmla="*/ 0 h 10"/>
                <a:gd name="T10" fmla="*/ 94 w 94"/>
                <a:gd name="T11" fmla="*/ 3 h 10"/>
                <a:gd name="T12" fmla="*/ 72 w 94"/>
                <a:gd name="T13" fmla="*/ 5 h 10"/>
                <a:gd name="T14" fmla="*/ 50 w 94"/>
                <a:gd name="T15" fmla="*/ 6 h 10"/>
                <a:gd name="T16" fmla="*/ 27 w 94"/>
                <a:gd name="T17" fmla="*/ 8 h 10"/>
                <a:gd name="T18" fmla="*/ 5 w 94"/>
                <a:gd name="T19" fmla="*/ 10 h 10"/>
                <a:gd name="T20" fmla="*/ 0 w 94"/>
                <a:gd name="T21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4" h="10">
                  <a:moveTo>
                    <a:pt x="0" y="7"/>
                  </a:moveTo>
                  <a:cubicBezTo>
                    <a:pt x="7" y="7"/>
                    <a:pt x="14" y="6"/>
                    <a:pt x="22" y="5"/>
                  </a:cubicBezTo>
                  <a:cubicBezTo>
                    <a:pt x="29" y="5"/>
                    <a:pt x="37" y="4"/>
                    <a:pt x="44" y="4"/>
                  </a:cubicBezTo>
                  <a:cubicBezTo>
                    <a:pt x="52" y="3"/>
                    <a:pt x="59" y="2"/>
                    <a:pt x="66" y="2"/>
                  </a:cubicBezTo>
                  <a:cubicBezTo>
                    <a:pt x="74" y="1"/>
                    <a:pt x="81" y="1"/>
                    <a:pt x="89" y="0"/>
                  </a:cubicBezTo>
                  <a:cubicBezTo>
                    <a:pt x="94" y="3"/>
                    <a:pt x="94" y="3"/>
                    <a:pt x="94" y="3"/>
                  </a:cubicBezTo>
                  <a:cubicBezTo>
                    <a:pt x="87" y="3"/>
                    <a:pt x="80" y="4"/>
                    <a:pt x="72" y="5"/>
                  </a:cubicBezTo>
                  <a:cubicBezTo>
                    <a:pt x="65" y="5"/>
                    <a:pt x="57" y="6"/>
                    <a:pt x="50" y="6"/>
                  </a:cubicBezTo>
                  <a:cubicBezTo>
                    <a:pt x="42" y="7"/>
                    <a:pt x="35" y="8"/>
                    <a:pt x="27" y="8"/>
                  </a:cubicBezTo>
                  <a:cubicBezTo>
                    <a:pt x="20" y="9"/>
                    <a:pt x="12" y="9"/>
                    <a:pt x="5" y="10"/>
                  </a:cubicBezTo>
                  <a:lnTo>
                    <a:pt x="0" y="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ru-RU" sz="1350"/>
            </a:p>
          </p:txBody>
        </p:sp>
        <p:sp>
          <p:nvSpPr>
            <p:cNvPr id="18" name="Freeform 19">
              <a:extLst>
                <a:ext uri="{FF2B5EF4-FFF2-40B4-BE49-F238E27FC236}">
                  <a16:creationId xmlns:a16="http://schemas.microsoft.com/office/drawing/2014/main" id="{6A95D572-FB5B-4316-B132-BB51671DD681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8125" y="2870200"/>
              <a:ext cx="384175" cy="46038"/>
            </a:xfrm>
            <a:custGeom>
              <a:avLst/>
              <a:gdLst>
                <a:gd name="T0" fmla="*/ 0 w 101"/>
                <a:gd name="T1" fmla="*/ 9 h 12"/>
                <a:gd name="T2" fmla="*/ 24 w 101"/>
                <a:gd name="T3" fmla="*/ 7 h 12"/>
                <a:gd name="T4" fmla="*/ 48 w 101"/>
                <a:gd name="T5" fmla="*/ 4 h 12"/>
                <a:gd name="T6" fmla="*/ 72 w 101"/>
                <a:gd name="T7" fmla="*/ 2 h 12"/>
                <a:gd name="T8" fmla="*/ 96 w 101"/>
                <a:gd name="T9" fmla="*/ 0 h 12"/>
                <a:gd name="T10" fmla="*/ 101 w 101"/>
                <a:gd name="T11" fmla="*/ 2 h 12"/>
                <a:gd name="T12" fmla="*/ 77 w 101"/>
                <a:gd name="T13" fmla="*/ 5 h 12"/>
                <a:gd name="T14" fmla="*/ 53 w 101"/>
                <a:gd name="T15" fmla="*/ 7 h 12"/>
                <a:gd name="T16" fmla="*/ 29 w 101"/>
                <a:gd name="T17" fmla="*/ 10 h 12"/>
                <a:gd name="T18" fmla="*/ 6 w 101"/>
                <a:gd name="T19" fmla="*/ 12 h 12"/>
                <a:gd name="T20" fmla="*/ 0 w 101"/>
                <a:gd name="T21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1" h="12">
                  <a:moveTo>
                    <a:pt x="0" y="9"/>
                  </a:moveTo>
                  <a:cubicBezTo>
                    <a:pt x="8" y="8"/>
                    <a:pt x="16" y="7"/>
                    <a:pt x="24" y="7"/>
                  </a:cubicBezTo>
                  <a:cubicBezTo>
                    <a:pt x="32" y="6"/>
                    <a:pt x="39" y="5"/>
                    <a:pt x="48" y="4"/>
                  </a:cubicBezTo>
                  <a:cubicBezTo>
                    <a:pt x="55" y="3"/>
                    <a:pt x="64" y="3"/>
                    <a:pt x="72" y="2"/>
                  </a:cubicBezTo>
                  <a:cubicBezTo>
                    <a:pt x="80" y="1"/>
                    <a:pt x="88" y="0"/>
                    <a:pt x="96" y="0"/>
                  </a:cubicBezTo>
                  <a:cubicBezTo>
                    <a:pt x="101" y="2"/>
                    <a:pt x="101" y="2"/>
                    <a:pt x="101" y="2"/>
                  </a:cubicBezTo>
                  <a:cubicBezTo>
                    <a:pt x="93" y="3"/>
                    <a:pt x="85" y="4"/>
                    <a:pt x="77" y="5"/>
                  </a:cubicBezTo>
                  <a:cubicBezTo>
                    <a:pt x="69" y="6"/>
                    <a:pt x="61" y="6"/>
                    <a:pt x="53" y="7"/>
                  </a:cubicBezTo>
                  <a:cubicBezTo>
                    <a:pt x="45" y="8"/>
                    <a:pt x="37" y="9"/>
                    <a:pt x="29" y="10"/>
                  </a:cubicBezTo>
                  <a:cubicBezTo>
                    <a:pt x="21" y="10"/>
                    <a:pt x="13" y="11"/>
                    <a:pt x="6" y="12"/>
                  </a:cubicBezTo>
                  <a:lnTo>
                    <a:pt x="0" y="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ru-RU" sz="1350"/>
            </a:p>
          </p:txBody>
        </p:sp>
        <p:sp>
          <p:nvSpPr>
            <p:cNvPr id="19" name="Freeform 20">
              <a:extLst>
                <a:ext uri="{FF2B5EF4-FFF2-40B4-BE49-F238E27FC236}">
                  <a16:creationId xmlns:a16="http://schemas.microsoft.com/office/drawing/2014/main" id="{44275D1E-8128-4755-A4EA-93A9C9A52A38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5013" y="2946400"/>
              <a:ext cx="415925" cy="65088"/>
            </a:xfrm>
            <a:custGeom>
              <a:avLst/>
              <a:gdLst>
                <a:gd name="T0" fmla="*/ 103 w 109"/>
                <a:gd name="T1" fmla="*/ 0 h 17"/>
                <a:gd name="T2" fmla="*/ 109 w 109"/>
                <a:gd name="T3" fmla="*/ 3 h 17"/>
                <a:gd name="T4" fmla="*/ 82 w 109"/>
                <a:gd name="T5" fmla="*/ 7 h 17"/>
                <a:gd name="T6" fmla="*/ 56 w 109"/>
                <a:gd name="T7" fmla="*/ 10 h 17"/>
                <a:gd name="T8" fmla="*/ 31 w 109"/>
                <a:gd name="T9" fmla="*/ 13 h 17"/>
                <a:gd name="T10" fmla="*/ 7 w 109"/>
                <a:gd name="T11" fmla="*/ 17 h 17"/>
                <a:gd name="T12" fmla="*/ 0 w 109"/>
                <a:gd name="T13" fmla="*/ 14 h 17"/>
                <a:gd name="T14" fmla="*/ 25 w 109"/>
                <a:gd name="T15" fmla="*/ 10 h 17"/>
                <a:gd name="T16" fmla="*/ 50 w 109"/>
                <a:gd name="T17" fmla="*/ 7 h 17"/>
                <a:gd name="T18" fmla="*/ 76 w 109"/>
                <a:gd name="T19" fmla="*/ 4 h 17"/>
                <a:gd name="T20" fmla="*/ 103 w 109"/>
                <a:gd name="T21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9" h="17">
                  <a:moveTo>
                    <a:pt x="103" y="0"/>
                  </a:moveTo>
                  <a:cubicBezTo>
                    <a:pt x="109" y="3"/>
                    <a:pt x="109" y="3"/>
                    <a:pt x="109" y="3"/>
                  </a:cubicBezTo>
                  <a:cubicBezTo>
                    <a:pt x="100" y="4"/>
                    <a:pt x="91" y="6"/>
                    <a:pt x="82" y="7"/>
                  </a:cubicBezTo>
                  <a:cubicBezTo>
                    <a:pt x="74" y="8"/>
                    <a:pt x="65" y="9"/>
                    <a:pt x="56" y="10"/>
                  </a:cubicBezTo>
                  <a:cubicBezTo>
                    <a:pt x="48" y="11"/>
                    <a:pt x="39" y="12"/>
                    <a:pt x="31" y="13"/>
                  </a:cubicBezTo>
                  <a:cubicBezTo>
                    <a:pt x="23" y="15"/>
                    <a:pt x="15" y="16"/>
                    <a:pt x="7" y="17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8" y="13"/>
                    <a:pt x="17" y="12"/>
                    <a:pt x="25" y="10"/>
                  </a:cubicBezTo>
                  <a:cubicBezTo>
                    <a:pt x="33" y="9"/>
                    <a:pt x="42" y="8"/>
                    <a:pt x="50" y="7"/>
                  </a:cubicBezTo>
                  <a:cubicBezTo>
                    <a:pt x="59" y="6"/>
                    <a:pt x="68" y="5"/>
                    <a:pt x="76" y="4"/>
                  </a:cubicBezTo>
                  <a:cubicBezTo>
                    <a:pt x="85" y="2"/>
                    <a:pt x="94" y="1"/>
                    <a:pt x="1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ru-RU" sz="1350"/>
            </a:p>
          </p:txBody>
        </p:sp>
        <p:sp>
          <p:nvSpPr>
            <p:cNvPr id="20" name="Freeform 21">
              <a:extLst>
                <a:ext uri="{FF2B5EF4-FFF2-40B4-BE49-F238E27FC236}">
                  <a16:creationId xmlns:a16="http://schemas.microsoft.com/office/drawing/2014/main" id="{CB439F3A-7042-4934-9AC0-6005714792D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1588" y="3090863"/>
              <a:ext cx="376238" cy="107950"/>
            </a:xfrm>
            <a:custGeom>
              <a:avLst/>
              <a:gdLst>
                <a:gd name="T0" fmla="*/ 99 w 99"/>
                <a:gd name="T1" fmla="*/ 3 h 28"/>
                <a:gd name="T2" fmla="*/ 71 w 99"/>
                <a:gd name="T3" fmla="*/ 9 h 28"/>
                <a:gd name="T4" fmla="*/ 47 w 99"/>
                <a:gd name="T5" fmla="*/ 15 h 28"/>
                <a:gd name="T6" fmla="*/ 28 w 99"/>
                <a:gd name="T7" fmla="*/ 22 h 28"/>
                <a:gd name="T8" fmla="*/ 14 w 99"/>
                <a:gd name="T9" fmla="*/ 28 h 28"/>
                <a:gd name="T10" fmla="*/ 0 w 99"/>
                <a:gd name="T11" fmla="*/ 27 h 28"/>
                <a:gd name="T12" fmla="*/ 15 w 99"/>
                <a:gd name="T13" fmla="*/ 20 h 28"/>
                <a:gd name="T14" fmla="*/ 36 w 99"/>
                <a:gd name="T15" fmla="*/ 13 h 28"/>
                <a:gd name="T16" fmla="*/ 61 w 99"/>
                <a:gd name="T17" fmla="*/ 6 h 28"/>
                <a:gd name="T18" fmla="*/ 91 w 99"/>
                <a:gd name="T19" fmla="*/ 0 h 28"/>
                <a:gd name="T20" fmla="*/ 99 w 99"/>
                <a:gd name="T21" fmla="*/ 3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9" h="28">
                  <a:moveTo>
                    <a:pt x="99" y="3"/>
                  </a:moveTo>
                  <a:cubicBezTo>
                    <a:pt x="89" y="5"/>
                    <a:pt x="80" y="7"/>
                    <a:pt x="71" y="9"/>
                  </a:cubicBezTo>
                  <a:cubicBezTo>
                    <a:pt x="62" y="11"/>
                    <a:pt x="54" y="13"/>
                    <a:pt x="47" y="15"/>
                  </a:cubicBezTo>
                  <a:cubicBezTo>
                    <a:pt x="40" y="18"/>
                    <a:pt x="33" y="20"/>
                    <a:pt x="28" y="22"/>
                  </a:cubicBezTo>
                  <a:cubicBezTo>
                    <a:pt x="23" y="24"/>
                    <a:pt x="18" y="26"/>
                    <a:pt x="14" y="28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4" y="25"/>
                    <a:pt x="9" y="22"/>
                    <a:pt x="15" y="20"/>
                  </a:cubicBezTo>
                  <a:cubicBezTo>
                    <a:pt x="21" y="18"/>
                    <a:pt x="28" y="15"/>
                    <a:pt x="36" y="13"/>
                  </a:cubicBezTo>
                  <a:cubicBezTo>
                    <a:pt x="44" y="11"/>
                    <a:pt x="52" y="9"/>
                    <a:pt x="61" y="6"/>
                  </a:cubicBezTo>
                  <a:cubicBezTo>
                    <a:pt x="70" y="4"/>
                    <a:pt x="80" y="2"/>
                    <a:pt x="91" y="0"/>
                  </a:cubicBezTo>
                  <a:lnTo>
                    <a:pt x="99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ru-RU" sz="1350"/>
            </a:p>
          </p:txBody>
        </p:sp>
        <p:sp>
          <p:nvSpPr>
            <p:cNvPr id="21" name="Freeform 22">
              <a:extLst>
                <a:ext uri="{FF2B5EF4-FFF2-40B4-BE49-F238E27FC236}">
                  <a16:creationId xmlns:a16="http://schemas.microsoft.com/office/drawing/2014/main" id="{26ADC68B-0817-408D-9169-3640224E674F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5225" y="3335338"/>
              <a:ext cx="204788" cy="149225"/>
            </a:xfrm>
            <a:custGeom>
              <a:avLst/>
              <a:gdLst>
                <a:gd name="T0" fmla="*/ 54 w 54"/>
                <a:gd name="T1" fmla="*/ 36 h 39"/>
                <a:gd name="T2" fmla="*/ 39 w 54"/>
                <a:gd name="T3" fmla="*/ 39 h 39"/>
                <a:gd name="T4" fmla="*/ 23 w 54"/>
                <a:gd name="T5" fmla="*/ 30 h 39"/>
                <a:gd name="T6" fmla="*/ 11 w 54"/>
                <a:gd name="T7" fmla="*/ 21 h 39"/>
                <a:gd name="T8" fmla="*/ 3 w 54"/>
                <a:gd name="T9" fmla="*/ 11 h 39"/>
                <a:gd name="T10" fmla="*/ 0 w 54"/>
                <a:gd name="T11" fmla="*/ 1 h 39"/>
                <a:gd name="T12" fmla="*/ 17 w 54"/>
                <a:gd name="T13" fmla="*/ 0 h 39"/>
                <a:gd name="T14" fmla="*/ 20 w 54"/>
                <a:gd name="T15" fmla="*/ 9 h 39"/>
                <a:gd name="T16" fmla="*/ 28 w 54"/>
                <a:gd name="T17" fmla="*/ 18 h 39"/>
                <a:gd name="T18" fmla="*/ 39 w 54"/>
                <a:gd name="T19" fmla="*/ 27 h 39"/>
                <a:gd name="T20" fmla="*/ 54 w 54"/>
                <a:gd name="T21" fmla="*/ 36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4" h="39">
                  <a:moveTo>
                    <a:pt x="54" y="36"/>
                  </a:moveTo>
                  <a:cubicBezTo>
                    <a:pt x="39" y="39"/>
                    <a:pt x="39" y="39"/>
                    <a:pt x="39" y="39"/>
                  </a:cubicBezTo>
                  <a:cubicBezTo>
                    <a:pt x="33" y="36"/>
                    <a:pt x="27" y="33"/>
                    <a:pt x="23" y="30"/>
                  </a:cubicBezTo>
                  <a:cubicBezTo>
                    <a:pt x="18" y="27"/>
                    <a:pt x="14" y="24"/>
                    <a:pt x="11" y="21"/>
                  </a:cubicBezTo>
                  <a:cubicBezTo>
                    <a:pt x="8" y="18"/>
                    <a:pt x="5" y="14"/>
                    <a:pt x="3" y="11"/>
                  </a:cubicBezTo>
                  <a:cubicBezTo>
                    <a:pt x="2" y="8"/>
                    <a:pt x="1" y="4"/>
                    <a:pt x="0" y="1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8" y="3"/>
                    <a:pt x="19" y="6"/>
                    <a:pt x="20" y="9"/>
                  </a:cubicBezTo>
                  <a:cubicBezTo>
                    <a:pt x="22" y="12"/>
                    <a:pt x="25" y="15"/>
                    <a:pt x="28" y="18"/>
                  </a:cubicBezTo>
                  <a:cubicBezTo>
                    <a:pt x="31" y="21"/>
                    <a:pt x="35" y="24"/>
                    <a:pt x="39" y="27"/>
                  </a:cubicBezTo>
                  <a:cubicBezTo>
                    <a:pt x="44" y="30"/>
                    <a:pt x="49" y="33"/>
                    <a:pt x="54" y="3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ru-RU" sz="1350"/>
            </a:p>
          </p:txBody>
        </p:sp>
        <p:sp>
          <p:nvSpPr>
            <p:cNvPr id="22" name="Freeform 23">
              <a:extLst>
                <a:ext uri="{FF2B5EF4-FFF2-40B4-BE49-F238E27FC236}">
                  <a16:creationId xmlns:a16="http://schemas.microsoft.com/office/drawing/2014/main" id="{1585CE54-C44A-4A0F-B065-FFD31F018BC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43700" y="3590925"/>
              <a:ext cx="482600" cy="125413"/>
            </a:xfrm>
            <a:custGeom>
              <a:avLst/>
              <a:gdLst>
                <a:gd name="T0" fmla="*/ 13 w 127"/>
                <a:gd name="T1" fmla="*/ 0 h 33"/>
                <a:gd name="T2" fmla="*/ 39 w 127"/>
                <a:gd name="T3" fmla="*/ 7 h 33"/>
                <a:gd name="T4" fmla="*/ 67 w 127"/>
                <a:gd name="T5" fmla="*/ 14 h 33"/>
                <a:gd name="T6" fmla="*/ 96 w 127"/>
                <a:gd name="T7" fmla="*/ 21 h 33"/>
                <a:gd name="T8" fmla="*/ 127 w 127"/>
                <a:gd name="T9" fmla="*/ 28 h 33"/>
                <a:gd name="T10" fmla="*/ 115 w 127"/>
                <a:gd name="T11" fmla="*/ 33 h 33"/>
                <a:gd name="T12" fmla="*/ 84 w 127"/>
                <a:gd name="T13" fmla="*/ 26 h 33"/>
                <a:gd name="T14" fmla="*/ 55 w 127"/>
                <a:gd name="T15" fmla="*/ 19 h 33"/>
                <a:gd name="T16" fmla="*/ 26 w 127"/>
                <a:gd name="T17" fmla="*/ 12 h 33"/>
                <a:gd name="T18" fmla="*/ 0 w 127"/>
                <a:gd name="T19" fmla="*/ 4 h 33"/>
                <a:gd name="T20" fmla="*/ 13 w 127"/>
                <a:gd name="T21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7" h="33">
                  <a:moveTo>
                    <a:pt x="13" y="0"/>
                  </a:moveTo>
                  <a:cubicBezTo>
                    <a:pt x="21" y="2"/>
                    <a:pt x="30" y="4"/>
                    <a:pt x="39" y="7"/>
                  </a:cubicBezTo>
                  <a:cubicBezTo>
                    <a:pt x="48" y="9"/>
                    <a:pt x="57" y="11"/>
                    <a:pt x="67" y="14"/>
                  </a:cubicBezTo>
                  <a:cubicBezTo>
                    <a:pt x="77" y="16"/>
                    <a:pt x="86" y="18"/>
                    <a:pt x="96" y="21"/>
                  </a:cubicBezTo>
                  <a:cubicBezTo>
                    <a:pt x="106" y="23"/>
                    <a:pt x="117" y="25"/>
                    <a:pt x="127" y="28"/>
                  </a:cubicBezTo>
                  <a:cubicBezTo>
                    <a:pt x="115" y="33"/>
                    <a:pt x="115" y="33"/>
                    <a:pt x="115" y="33"/>
                  </a:cubicBezTo>
                  <a:cubicBezTo>
                    <a:pt x="105" y="31"/>
                    <a:pt x="94" y="28"/>
                    <a:pt x="84" y="26"/>
                  </a:cubicBezTo>
                  <a:cubicBezTo>
                    <a:pt x="74" y="23"/>
                    <a:pt x="64" y="21"/>
                    <a:pt x="55" y="19"/>
                  </a:cubicBezTo>
                  <a:cubicBezTo>
                    <a:pt x="45" y="16"/>
                    <a:pt x="36" y="14"/>
                    <a:pt x="26" y="12"/>
                  </a:cubicBezTo>
                  <a:cubicBezTo>
                    <a:pt x="17" y="9"/>
                    <a:pt x="8" y="7"/>
                    <a:pt x="0" y="4"/>
                  </a:cubicBez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ru-RU" sz="1350"/>
            </a:p>
          </p:txBody>
        </p:sp>
        <p:sp>
          <p:nvSpPr>
            <p:cNvPr id="23" name="Freeform 24">
              <a:extLst>
                <a:ext uri="{FF2B5EF4-FFF2-40B4-BE49-F238E27FC236}">
                  <a16:creationId xmlns:a16="http://schemas.microsoft.com/office/drawing/2014/main" id="{5C53FCA9-B7FA-435E-AF9C-7DDA808BD9F1}"/>
                </a:ext>
              </a:extLst>
            </p:cNvPr>
            <p:cNvSpPr>
              <a:spLocks/>
            </p:cNvSpPr>
            <p:nvPr/>
          </p:nvSpPr>
          <p:spPr bwMode="auto">
            <a:xfrm>
              <a:off x="7651750" y="3811588"/>
              <a:ext cx="519113" cy="160338"/>
            </a:xfrm>
            <a:custGeom>
              <a:avLst/>
              <a:gdLst>
                <a:gd name="T0" fmla="*/ 0 w 136"/>
                <a:gd name="T1" fmla="*/ 5 h 42"/>
                <a:gd name="T2" fmla="*/ 12 w 136"/>
                <a:gd name="T3" fmla="*/ 0 h 42"/>
                <a:gd name="T4" fmla="*/ 43 w 136"/>
                <a:gd name="T5" fmla="*/ 8 h 42"/>
                <a:gd name="T6" fmla="*/ 74 w 136"/>
                <a:gd name="T7" fmla="*/ 17 h 42"/>
                <a:gd name="T8" fmla="*/ 105 w 136"/>
                <a:gd name="T9" fmla="*/ 26 h 42"/>
                <a:gd name="T10" fmla="*/ 136 w 136"/>
                <a:gd name="T11" fmla="*/ 37 h 42"/>
                <a:gd name="T12" fmla="*/ 123 w 136"/>
                <a:gd name="T13" fmla="*/ 42 h 42"/>
                <a:gd name="T14" fmla="*/ 92 w 136"/>
                <a:gd name="T15" fmla="*/ 32 h 42"/>
                <a:gd name="T16" fmla="*/ 62 w 136"/>
                <a:gd name="T17" fmla="*/ 22 h 42"/>
                <a:gd name="T18" fmla="*/ 31 w 136"/>
                <a:gd name="T19" fmla="*/ 14 h 42"/>
                <a:gd name="T20" fmla="*/ 0 w 136"/>
                <a:gd name="T21" fmla="*/ 5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6" h="42">
                  <a:moveTo>
                    <a:pt x="0" y="5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22" y="2"/>
                    <a:pt x="32" y="5"/>
                    <a:pt x="43" y="8"/>
                  </a:cubicBezTo>
                  <a:cubicBezTo>
                    <a:pt x="53" y="11"/>
                    <a:pt x="64" y="14"/>
                    <a:pt x="74" y="17"/>
                  </a:cubicBezTo>
                  <a:cubicBezTo>
                    <a:pt x="84" y="20"/>
                    <a:pt x="95" y="23"/>
                    <a:pt x="105" y="26"/>
                  </a:cubicBezTo>
                  <a:cubicBezTo>
                    <a:pt x="116" y="30"/>
                    <a:pt x="126" y="33"/>
                    <a:pt x="136" y="37"/>
                  </a:cubicBezTo>
                  <a:cubicBezTo>
                    <a:pt x="123" y="42"/>
                    <a:pt x="123" y="42"/>
                    <a:pt x="123" y="42"/>
                  </a:cubicBezTo>
                  <a:cubicBezTo>
                    <a:pt x="113" y="39"/>
                    <a:pt x="103" y="35"/>
                    <a:pt x="92" y="32"/>
                  </a:cubicBezTo>
                  <a:cubicBezTo>
                    <a:pt x="82" y="29"/>
                    <a:pt x="72" y="26"/>
                    <a:pt x="62" y="22"/>
                  </a:cubicBezTo>
                  <a:cubicBezTo>
                    <a:pt x="51" y="19"/>
                    <a:pt x="41" y="17"/>
                    <a:pt x="31" y="14"/>
                  </a:cubicBezTo>
                  <a:cubicBezTo>
                    <a:pt x="20" y="11"/>
                    <a:pt x="10" y="8"/>
                    <a:pt x="0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ru-RU" sz="1350"/>
            </a:p>
          </p:txBody>
        </p:sp>
        <p:sp>
          <p:nvSpPr>
            <p:cNvPr id="24" name="Freeform 25">
              <a:extLst>
                <a:ext uri="{FF2B5EF4-FFF2-40B4-BE49-F238E27FC236}">
                  <a16:creationId xmlns:a16="http://schemas.microsoft.com/office/drawing/2014/main" id="{339F67C0-7CA3-43E5-89DA-90A18FAAE337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0275" y="4138613"/>
              <a:ext cx="434975" cy="263525"/>
            </a:xfrm>
            <a:custGeom>
              <a:avLst/>
              <a:gdLst>
                <a:gd name="T0" fmla="*/ 114 w 114"/>
                <a:gd name="T1" fmla="*/ 66 h 69"/>
                <a:gd name="T2" fmla="*/ 93 w 114"/>
                <a:gd name="T3" fmla="*/ 69 h 69"/>
                <a:gd name="T4" fmla="*/ 72 w 114"/>
                <a:gd name="T5" fmla="*/ 51 h 69"/>
                <a:gd name="T6" fmla="*/ 49 w 114"/>
                <a:gd name="T7" fmla="*/ 34 h 69"/>
                <a:gd name="T8" fmla="*/ 25 w 114"/>
                <a:gd name="T9" fmla="*/ 18 h 69"/>
                <a:gd name="T10" fmla="*/ 0 w 114"/>
                <a:gd name="T11" fmla="*/ 4 h 69"/>
                <a:gd name="T12" fmla="*/ 17 w 114"/>
                <a:gd name="T13" fmla="*/ 0 h 69"/>
                <a:gd name="T14" fmla="*/ 42 w 114"/>
                <a:gd name="T15" fmla="*/ 14 h 69"/>
                <a:gd name="T16" fmla="*/ 67 w 114"/>
                <a:gd name="T17" fmla="*/ 29 h 69"/>
                <a:gd name="T18" fmla="*/ 91 w 114"/>
                <a:gd name="T19" fmla="*/ 47 h 69"/>
                <a:gd name="T20" fmla="*/ 114 w 114"/>
                <a:gd name="T21" fmla="*/ 6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4" h="69">
                  <a:moveTo>
                    <a:pt x="114" y="66"/>
                  </a:moveTo>
                  <a:cubicBezTo>
                    <a:pt x="93" y="69"/>
                    <a:pt x="93" y="69"/>
                    <a:pt x="93" y="69"/>
                  </a:cubicBezTo>
                  <a:cubicBezTo>
                    <a:pt x="86" y="63"/>
                    <a:pt x="79" y="56"/>
                    <a:pt x="72" y="51"/>
                  </a:cubicBezTo>
                  <a:cubicBezTo>
                    <a:pt x="64" y="45"/>
                    <a:pt x="57" y="39"/>
                    <a:pt x="49" y="34"/>
                  </a:cubicBezTo>
                  <a:cubicBezTo>
                    <a:pt x="41" y="28"/>
                    <a:pt x="33" y="23"/>
                    <a:pt x="25" y="18"/>
                  </a:cubicBezTo>
                  <a:cubicBezTo>
                    <a:pt x="17" y="14"/>
                    <a:pt x="9" y="9"/>
                    <a:pt x="0" y="4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25" y="4"/>
                    <a:pt x="34" y="9"/>
                    <a:pt x="42" y="14"/>
                  </a:cubicBezTo>
                  <a:cubicBezTo>
                    <a:pt x="51" y="19"/>
                    <a:pt x="59" y="24"/>
                    <a:pt x="67" y="29"/>
                  </a:cubicBezTo>
                  <a:cubicBezTo>
                    <a:pt x="75" y="35"/>
                    <a:pt x="83" y="41"/>
                    <a:pt x="91" y="47"/>
                  </a:cubicBezTo>
                  <a:cubicBezTo>
                    <a:pt x="99" y="53"/>
                    <a:pt x="106" y="59"/>
                    <a:pt x="114" y="6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ru-RU" sz="1350"/>
            </a:p>
          </p:txBody>
        </p:sp>
        <p:sp>
          <p:nvSpPr>
            <p:cNvPr id="25" name="Freeform 26">
              <a:extLst>
                <a:ext uri="{FF2B5EF4-FFF2-40B4-BE49-F238E27FC236}">
                  <a16:creationId xmlns:a16="http://schemas.microsoft.com/office/drawing/2014/main" id="{F3244242-EEA2-4807-BABF-E8931864622B}"/>
                </a:ext>
              </a:extLst>
            </p:cNvPr>
            <p:cNvSpPr>
              <a:spLocks/>
            </p:cNvSpPr>
            <p:nvPr/>
          </p:nvSpPr>
          <p:spPr bwMode="auto">
            <a:xfrm>
              <a:off x="9151938" y="4713288"/>
              <a:ext cx="152400" cy="407988"/>
            </a:xfrm>
            <a:custGeom>
              <a:avLst/>
              <a:gdLst>
                <a:gd name="T0" fmla="*/ 5 w 40"/>
                <a:gd name="T1" fmla="*/ 103 h 107"/>
                <a:gd name="T2" fmla="*/ 12 w 40"/>
                <a:gd name="T3" fmla="*/ 77 h 107"/>
                <a:gd name="T4" fmla="*/ 13 w 40"/>
                <a:gd name="T5" fmla="*/ 51 h 107"/>
                <a:gd name="T6" fmla="*/ 9 w 40"/>
                <a:gd name="T7" fmla="*/ 26 h 107"/>
                <a:gd name="T8" fmla="*/ 0 w 40"/>
                <a:gd name="T9" fmla="*/ 2 h 107"/>
                <a:gd name="T10" fmla="*/ 24 w 40"/>
                <a:gd name="T11" fmla="*/ 0 h 107"/>
                <a:gd name="T12" fmla="*/ 34 w 40"/>
                <a:gd name="T13" fmla="*/ 26 h 107"/>
                <a:gd name="T14" fmla="*/ 39 w 40"/>
                <a:gd name="T15" fmla="*/ 52 h 107"/>
                <a:gd name="T16" fmla="*/ 38 w 40"/>
                <a:gd name="T17" fmla="*/ 79 h 107"/>
                <a:gd name="T18" fmla="*/ 31 w 40"/>
                <a:gd name="T19" fmla="*/ 107 h 107"/>
                <a:gd name="T20" fmla="*/ 5 w 40"/>
                <a:gd name="T21" fmla="*/ 103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0" h="107">
                  <a:moveTo>
                    <a:pt x="5" y="103"/>
                  </a:moveTo>
                  <a:cubicBezTo>
                    <a:pt x="8" y="94"/>
                    <a:pt x="10" y="86"/>
                    <a:pt x="12" y="77"/>
                  </a:cubicBezTo>
                  <a:cubicBezTo>
                    <a:pt x="13" y="68"/>
                    <a:pt x="14" y="60"/>
                    <a:pt x="13" y="51"/>
                  </a:cubicBezTo>
                  <a:cubicBezTo>
                    <a:pt x="13" y="43"/>
                    <a:pt x="12" y="34"/>
                    <a:pt x="9" y="26"/>
                  </a:cubicBezTo>
                  <a:cubicBezTo>
                    <a:pt x="7" y="18"/>
                    <a:pt x="4" y="10"/>
                    <a:pt x="0" y="2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9" y="9"/>
                    <a:pt x="32" y="17"/>
                    <a:pt x="34" y="26"/>
                  </a:cubicBezTo>
                  <a:cubicBezTo>
                    <a:pt x="37" y="35"/>
                    <a:pt x="39" y="43"/>
                    <a:pt x="39" y="52"/>
                  </a:cubicBezTo>
                  <a:cubicBezTo>
                    <a:pt x="40" y="61"/>
                    <a:pt x="39" y="70"/>
                    <a:pt x="38" y="79"/>
                  </a:cubicBezTo>
                  <a:cubicBezTo>
                    <a:pt x="37" y="89"/>
                    <a:pt x="35" y="98"/>
                    <a:pt x="31" y="107"/>
                  </a:cubicBezTo>
                  <a:lnTo>
                    <a:pt x="5" y="10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ru-RU" sz="1350"/>
            </a:p>
          </p:txBody>
        </p:sp>
        <p:sp>
          <p:nvSpPr>
            <p:cNvPr id="26" name="Freeform 27">
              <a:extLst>
                <a:ext uri="{FF2B5EF4-FFF2-40B4-BE49-F238E27FC236}">
                  <a16:creationId xmlns:a16="http://schemas.microsoft.com/office/drawing/2014/main" id="{82B28EB6-3A69-4AA7-A694-9AB7E2021187}"/>
                </a:ext>
              </a:extLst>
            </p:cNvPr>
            <p:cNvSpPr>
              <a:spLocks/>
            </p:cNvSpPr>
            <p:nvPr/>
          </p:nvSpPr>
          <p:spPr bwMode="auto">
            <a:xfrm>
              <a:off x="8193088" y="5532438"/>
              <a:ext cx="746125" cy="498475"/>
            </a:xfrm>
            <a:custGeom>
              <a:avLst/>
              <a:gdLst>
                <a:gd name="T0" fmla="*/ 0 w 196"/>
                <a:gd name="T1" fmla="*/ 115 h 131"/>
                <a:gd name="T2" fmla="*/ 52 w 196"/>
                <a:gd name="T3" fmla="*/ 85 h 131"/>
                <a:gd name="T4" fmla="*/ 97 w 196"/>
                <a:gd name="T5" fmla="*/ 56 h 131"/>
                <a:gd name="T6" fmla="*/ 136 w 196"/>
                <a:gd name="T7" fmla="*/ 28 h 131"/>
                <a:gd name="T8" fmla="*/ 170 w 196"/>
                <a:gd name="T9" fmla="*/ 0 h 131"/>
                <a:gd name="T10" fmla="*/ 196 w 196"/>
                <a:gd name="T11" fmla="*/ 11 h 131"/>
                <a:gd name="T12" fmla="*/ 161 w 196"/>
                <a:gd name="T13" fmla="*/ 40 h 131"/>
                <a:gd name="T14" fmla="*/ 121 w 196"/>
                <a:gd name="T15" fmla="*/ 69 h 131"/>
                <a:gd name="T16" fmla="*/ 75 w 196"/>
                <a:gd name="T17" fmla="*/ 100 h 131"/>
                <a:gd name="T18" fmla="*/ 23 w 196"/>
                <a:gd name="T19" fmla="*/ 131 h 131"/>
                <a:gd name="T20" fmla="*/ 0 w 196"/>
                <a:gd name="T21" fmla="*/ 11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6" h="131">
                  <a:moveTo>
                    <a:pt x="0" y="115"/>
                  </a:moveTo>
                  <a:cubicBezTo>
                    <a:pt x="18" y="105"/>
                    <a:pt x="36" y="95"/>
                    <a:pt x="52" y="85"/>
                  </a:cubicBezTo>
                  <a:cubicBezTo>
                    <a:pt x="68" y="76"/>
                    <a:pt x="83" y="66"/>
                    <a:pt x="97" y="56"/>
                  </a:cubicBezTo>
                  <a:cubicBezTo>
                    <a:pt x="111" y="47"/>
                    <a:pt x="124" y="37"/>
                    <a:pt x="136" y="28"/>
                  </a:cubicBezTo>
                  <a:cubicBezTo>
                    <a:pt x="148" y="19"/>
                    <a:pt x="160" y="10"/>
                    <a:pt x="170" y="0"/>
                  </a:cubicBezTo>
                  <a:cubicBezTo>
                    <a:pt x="196" y="11"/>
                    <a:pt x="196" y="11"/>
                    <a:pt x="196" y="11"/>
                  </a:cubicBezTo>
                  <a:cubicBezTo>
                    <a:pt x="185" y="20"/>
                    <a:pt x="174" y="30"/>
                    <a:pt x="161" y="40"/>
                  </a:cubicBezTo>
                  <a:cubicBezTo>
                    <a:pt x="149" y="50"/>
                    <a:pt x="135" y="59"/>
                    <a:pt x="121" y="69"/>
                  </a:cubicBezTo>
                  <a:cubicBezTo>
                    <a:pt x="107" y="79"/>
                    <a:pt x="91" y="90"/>
                    <a:pt x="75" y="100"/>
                  </a:cubicBezTo>
                  <a:cubicBezTo>
                    <a:pt x="58" y="110"/>
                    <a:pt x="41" y="121"/>
                    <a:pt x="23" y="131"/>
                  </a:cubicBezTo>
                  <a:lnTo>
                    <a:pt x="0" y="11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ru-RU" sz="1350"/>
            </a:p>
          </p:txBody>
        </p:sp>
        <p:sp>
          <p:nvSpPr>
            <p:cNvPr id="27" name="Freeform 28">
              <a:extLst>
                <a:ext uri="{FF2B5EF4-FFF2-40B4-BE49-F238E27FC236}">
                  <a16:creationId xmlns:a16="http://schemas.microsoft.com/office/drawing/2014/main" id="{682E3FF7-7B86-4C8D-93B5-F660C4DF085C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8225" y="6411913"/>
              <a:ext cx="1222375" cy="446088"/>
            </a:xfrm>
            <a:custGeom>
              <a:avLst/>
              <a:gdLst>
                <a:gd name="T0" fmla="*/ 94 w 321"/>
                <a:gd name="T1" fmla="*/ 112 h 117"/>
                <a:gd name="T2" fmla="*/ 175 w 321"/>
                <a:gd name="T3" fmla="*/ 81 h 117"/>
                <a:gd name="T4" fmla="*/ 251 w 321"/>
                <a:gd name="T5" fmla="*/ 51 h 117"/>
                <a:gd name="T6" fmla="*/ 321 w 321"/>
                <a:gd name="T7" fmla="*/ 21 h 117"/>
                <a:gd name="T8" fmla="*/ 305 w 321"/>
                <a:gd name="T9" fmla="*/ 0 h 117"/>
                <a:gd name="T10" fmla="*/ 236 w 321"/>
                <a:gd name="T11" fmla="*/ 28 h 117"/>
                <a:gd name="T12" fmla="*/ 162 w 321"/>
                <a:gd name="T13" fmla="*/ 58 h 117"/>
                <a:gd name="T14" fmla="*/ 83 w 321"/>
                <a:gd name="T15" fmla="*/ 87 h 117"/>
                <a:gd name="T16" fmla="*/ 0 w 321"/>
                <a:gd name="T17" fmla="*/ 117 h 117"/>
                <a:gd name="T18" fmla="*/ 82 w 321"/>
                <a:gd name="T19" fmla="*/ 117 h 117"/>
                <a:gd name="T20" fmla="*/ 94 w 321"/>
                <a:gd name="T21" fmla="*/ 112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21" h="117">
                  <a:moveTo>
                    <a:pt x="94" y="112"/>
                  </a:moveTo>
                  <a:cubicBezTo>
                    <a:pt x="122" y="102"/>
                    <a:pt x="149" y="92"/>
                    <a:pt x="175" y="81"/>
                  </a:cubicBezTo>
                  <a:cubicBezTo>
                    <a:pt x="201" y="71"/>
                    <a:pt x="226" y="61"/>
                    <a:pt x="251" y="51"/>
                  </a:cubicBezTo>
                  <a:cubicBezTo>
                    <a:pt x="275" y="41"/>
                    <a:pt x="299" y="31"/>
                    <a:pt x="321" y="21"/>
                  </a:cubicBezTo>
                  <a:cubicBezTo>
                    <a:pt x="305" y="0"/>
                    <a:pt x="305" y="0"/>
                    <a:pt x="305" y="0"/>
                  </a:cubicBezTo>
                  <a:cubicBezTo>
                    <a:pt x="282" y="9"/>
                    <a:pt x="259" y="19"/>
                    <a:pt x="236" y="28"/>
                  </a:cubicBezTo>
                  <a:cubicBezTo>
                    <a:pt x="212" y="38"/>
                    <a:pt x="187" y="48"/>
                    <a:pt x="162" y="58"/>
                  </a:cubicBezTo>
                  <a:cubicBezTo>
                    <a:pt x="136" y="67"/>
                    <a:pt x="110" y="77"/>
                    <a:pt x="83" y="87"/>
                  </a:cubicBezTo>
                  <a:cubicBezTo>
                    <a:pt x="56" y="97"/>
                    <a:pt x="29" y="107"/>
                    <a:pt x="0" y="117"/>
                  </a:cubicBezTo>
                  <a:cubicBezTo>
                    <a:pt x="82" y="117"/>
                    <a:pt x="82" y="117"/>
                    <a:pt x="82" y="117"/>
                  </a:cubicBezTo>
                  <a:cubicBezTo>
                    <a:pt x="86" y="115"/>
                    <a:pt x="90" y="114"/>
                    <a:pt x="94" y="1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ru-RU" sz="1350"/>
            </a:p>
          </p:txBody>
        </p:sp>
        <p:sp>
          <p:nvSpPr>
            <p:cNvPr id="28" name="Freeform 29">
              <a:extLst>
                <a:ext uri="{FF2B5EF4-FFF2-40B4-BE49-F238E27FC236}">
                  <a16:creationId xmlns:a16="http://schemas.microsoft.com/office/drawing/2014/main" id="{D2646C6F-4F2B-4E8E-A315-E9E9A47D0CFF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44363" y="2638425"/>
              <a:ext cx="160338" cy="15875"/>
            </a:xfrm>
            <a:custGeom>
              <a:avLst/>
              <a:gdLst>
                <a:gd name="T0" fmla="*/ 35 w 42"/>
                <a:gd name="T1" fmla="*/ 0 h 4"/>
                <a:gd name="T2" fmla="*/ 18 w 42"/>
                <a:gd name="T3" fmla="*/ 1 h 4"/>
                <a:gd name="T4" fmla="*/ 0 w 42"/>
                <a:gd name="T5" fmla="*/ 2 h 4"/>
                <a:gd name="T6" fmla="*/ 7 w 42"/>
                <a:gd name="T7" fmla="*/ 4 h 4"/>
                <a:gd name="T8" fmla="*/ 24 w 42"/>
                <a:gd name="T9" fmla="*/ 3 h 4"/>
                <a:gd name="T10" fmla="*/ 42 w 42"/>
                <a:gd name="T11" fmla="*/ 2 h 4"/>
                <a:gd name="T12" fmla="*/ 42 w 42"/>
                <a:gd name="T13" fmla="*/ 2 h 4"/>
                <a:gd name="T14" fmla="*/ 42 w 42"/>
                <a:gd name="T15" fmla="*/ 0 h 4"/>
                <a:gd name="T16" fmla="*/ 35 w 42"/>
                <a:gd name="T1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" h="4">
                  <a:moveTo>
                    <a:pt x="35" y="0"/>
                  </a:moveTo>
                  <a:cubicBezTo>
                    <a:pt x="29" y="0"/>
                    <a:pt x="23" y="1"/>
                    <a:pt x="18" y="1"/>
                  </a:cubicBezTo>
                  <a:cubicBezTo>
                    <a:pt x="12" y="1"/>
                    <a:pt x="6" y="1"/>
                    <a:pt x="0" y="2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12" y="3"/>
                    <a:pt x="18" y="3"/>
                    <a:pt x="24" y="3"/>
                  </a:cubicBezTo>
                  <a:cubicBezTo>
                    <a:pt x="30" y="3"/>
                    <a:pt x="36" y="3"/>
                    <a:pt x="42" y="2"/>
                  </a:cubicBezTo>
                  <a:cubicBezTo>
                    <a:pt x="42" y="2"/>
                    <a:pt x="42" y="2"/>
                    <a:pt x="42" y="2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0" y="0"/>
                    <a:pt x="37" y="0"/>
                    <a:pt x="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ru-RU" sz="1350"/>
            </a:p>
          </p:txBody>
        </p:sp>
      </p:grpSp>
      <p:sp>
        <p:nvSpPr>
          <p:cNvPr id="29" name="Oval 28">
            <a:extLst>
              <a:ext uri="{FF2B5EF4-FFF2-40B4-BE49-F238E27FC236}">
                <a16:creationId xmlns:a16="http://schemas.microsoft.com/office/drawing/2014/main" id="{35C812C5-E3D4-4294-A379-557EF0455544}"/>
              </a:ext>
            </a:extLst>
          </p:cNvPr>
          <p:cNvSpPr/>
          <p:nvPr/>
        </p:nvSpPr>
        <p:spPr>
          <a:xfrm rot="8741889">
            <a:off x="6646501" y="5202004"/>
            <a:ext cx="1624477" cy="373486"/>
          </a:xfrm>
          <a:prstGeom prst="ellipse">
            <a:avLst/>
          </a:prstGeom>
          <a:gradFill flip="none" rotWithShape="1">
            <a:gsLst>
              <a:gs pos="100000">
                <a:srgbClr val="000000">
                  <a:alpha val="0"/>
                </a:srgbClr>
              </a:gs>
              <a:gs pos="0">
                <a:srgbClr val="000000"/>
              </a:gs>
            </a:gsLst>
            <a:lin ang="10800000" scaled="1"/>
            <a:tileRect/>
          </a:gradFill>
          <a:ln>
            <a:noFill/>
          </a:ln>
          <a:effectLst>
            <a:softEdge rad="139700"/>
          </a:effectLst>
        </p:spPr>
        <p:txBody>
          <a:bodyPr lIns="68580" tIns="34290" rIns="68580" bIns="34290"/>
          <a:lstStyle/>
          <a:p>
            <a:pPr>
              <a:defRPr/>
            </a:pPr>
            <a:endParaRPr lang="ru-RU" sz="135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E4EE0C76-9485-40B1-BB20-9980ADA175E0}"/>
              </a:ext>
            </a:extLst>
          </p:cNvPr>
          <p:cNvSpPr/>
          <p:nvPr/>
        </p:nvSpPr>
        <p:spPr>
          <a:xfrm rot="8741889">
            <a:off x="6181610" y="3050269"/>
            <a:ext cx="952927" cy="252661"/>
          </a:xfrm>
          <a:prstGeom prst="ellipse">
            <a:avLst/>
          </a:prstGeom>
          <a:gradFill flip="none" rotWithShape="1">
            <a:gsLst>
              <a:gs pos="100000">
                <a:srgbClr val="000000">
                  <a:alpha val="0"/>
                </a:srgbClr>
              </a:gs>
              <a:gs pos="0">
                <a:srgbClr val="000000"/>
              </a:gs>
            </a:gsLst>
            <a:lin ang="10800000" scaled="1"/>
            <a:tileRect/>
          </a:gradFill>
          <a:ln>
            <a:noFill/>
          </a:ln>
          <a:effectLst>
            <a:softEdge rad="139700"/>
          </a:effectLst>
        </p:spPr>
        <p:txBody>
          <a:bodyPr lIns="68580" tIns="34290" rIns="68580" bIns="34290"/>
          <a:lstStyle/>
          <a:p>
            <a:pPr>
              <a:defRPr/>
            </a:pPr>
            <a:endParaRPr lang="ru-RU" sz="135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6AC3890A-CF59-4D14-BD02-3C9D8B938EE4}"/>
              </a:ext>
            </a:extLst>
          </p:cNvPr>
          <p:cNvSpPr/>
          <p:nvPr/>
        </p:nvSpPr>
        <p:spPr>
          <a:xfrm rot="8741889">
            <a:off x="8142508" y="3978838"/>
            <a:ext cx="1109138" cy="294079"/>
          </a:xfrm>
          <a:prstGeom prst="ellipse">
            <a:avLst/>
          </a:prstGeom>
          <a:gradFill flip="none" rotWithShape="1">
            <a:gsLst>
              <a:gs pos="100000">
                <a:srgbClr val="000000">
                  <a:alpha val="0"/>
                </a:srgbClr>
              </a:gs>
              <a:gs pos="0">
                <a:srgbClr val="000000"/>
              </a:gs>
            </a:gsLst>
            <a:lin ang="10800000" scaled="1"/>
            <a:tileRect/>
          </a:gradFill>
          <a:ln>
            <a:noFill/>
          </a:ln>
          <a:effectLst>
            <a:softEdge rad="139700"/>
          </a:effectLst>
        </p:spPr>
        <p:txBody>
          <a:bodyPr lIns="68580" tIns="34290" rIns="68580" bIns="34290"/>
          <a:lstStyle/>
          <a:p>
            <a:pPr>
              <a:defRPr/>
            </a:pPr>
            <a:endParaRPr lang="ru-RU" sz="135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1A44110E-0DBF-4794-9A3A-1BB48263782E}"/>
              </a:ext>
            </a:extLst>
          </p:cNvPr>
          <p:cNvSpPr/>
          <p:nvPr/>
        </p:nvSpPr>
        <p:spPr>
          <a:xfrm rot="10306862">
            <a:off x="9002246" y="2787739"/>
            <a:ext cx="952927" cy="194448"/>
          </a:xfrm>
          <a:prstGeom prst="ellipse">
            <a:avLst/>
          </a:prstGeom>
          <a:gradFill flip="none" rotWithShape="1">
            <a:gsLst>
              <a:gs pos="100000">
                <a:srgbClr val="000000">
                  <a:alpha val="0"/>
                </a:srgbClr>
              </a:gs>
              <a:gs pos="0">
                <a:srgbClr val="000000"/>
              </a:gs>
            </a:gsLst>
            <a:lin ang="10800000" scaled="1"/>
            <a:tileRect/>
          </a:gradFill>
          <a:ln>
            <a:noFill/>
          </a:ln>
          <a:effectLst>
            <a:softEdge rad="139700"/>
          </a:effectLst>
        </p:spPr>
        <p:txBody>
          <a:bodyPr lIns="68580" tIns="34290" rIns="68580" bIns="34290"/>
          <a:lstStyle/>
          <a:p>
            <a:pPr>
              <a:defRPr/>
            </a:pPr>
            <a:endParaRPr lang="ru-RU" sz="1350"/>
          </a:p>
        </p:txBody>
      </p:sp>
      <p:grpSp>
        <p:nvGrpSpPr>
          <p:cNvPr id="12305" name="Group 38">
            <a:extLst>
              <a:ext uri="{FF2B5EF4-FFF2-40B4-BE49-F238E27FC236}">
                <a16:creationId xmlns:a16="http://schemas.microsoft.com/office/drawing/2014/main" id="{8C5B00BD-4FC8-4D22-BDC0-548D8D23A4DF}"/>
              </a:ext>
            </a:extLst>
          </p:cNvPr>
          <p:cNvGrpSpPr>
            <a:grpSpLocks/>
          </p:cNvGrpSpPr>
          <p:nvPr/>
        </p:nvGrpSpPr>
        <p:grpSpPr bwMode="auto">
          <a:xfrm>
            <a:off x="4540111" y="3044825"/>
            <a:ext cx="658812" cy="788988"/>
            <a:chOff x="5959475" y="1960563"/>
            <a:chExt cx="1004888" cy="1385887"/>
          </a:xfrm>
        </p:grpSpPr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66CFD002-63DD-4D1D-BF61-35CAC7EC4F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3910" y="2755287"/>
              <a:ext cx="818440" cy="591163"/>
            </a:xfrm>
            <a:custGeom>
              <a:avLst/>
              <a:gdLst>
                <a:gd name="T0" fmla="*/ 107 w 215"/>
                <a:gd name="T1" fmla="*/ 55 h 155"/>
                <a:gd name="T2" fmla="*/ 0 w 215"/>
                <a:gd name="T3" fmla="*/ 0 h 155"/>
                <a:gd name="T4" fmla="*/ 107 w 215"/>
                <a:gd name="T5" fmla="*/ 155 h 155"/>
                <a:gd name="T6" fmla="*/ 215 w 215"/>
                <a:gd name="T7" fmla="*/ 0 h 155"/>
                <a:gd name="T8" fmla="*/ 107 w 215"/>
                <a:gd name="T9" fmla="*/ 55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5" h="155">
                  <a:moveTo>
                    <a:pt x="107" y="55"/>
                  </a:moveTo>
                  <a:cubicBezTo>
                    <a:pt x="63" y="55"/>
                    <a:pt x="24" y="33"/>
                    <a:pt x="0" y="0"/>
                  </a:cubicBezTo>
                  <a:cubicBezTo>
                    <a:pt x="39" y="73"/>
                    <a:pt x="107" y="155"/>
                    <a:pt x="107" y="155"/>
                  </a:cubicBezTo>
                  <a:cubicBezTo>
                    <a:pt x="107" y="155"/>
                    <a:pt x="176" y="73"/>
                    <a:pt x="215" y="0"/>
                  </a:cubicBezTo>
                  <a:cubicBezTo>
                    <a:pt x="191" y="33"/>
                    <a:pt x="152" y="55"/>
                    <a:pt x="107" y="5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ru-RU" sz="1350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25E5BACE-AABB-45C8-8D5B-89F2876D1E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59475" y="1960563"/>
              <a:ext cx="1004888" cy="1003861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ru-RU" sz="1350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03F50E59-A2E9-40B0-B761-D03C0B1397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66017" y="2063738"/>
              <a:ext cx="794225" cy="79472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ru-RU" sz="135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DD673906-163C-4FC4-947D-4C4838D42B1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60708" y="2755287"/>
              <a:ext cx="411641" cy="591163"/>
            </a:xfrm>
            <a:custGeom>
              <a:avLst/>
              <a:gdLst>
                <a:gd name="T0" fmla="*/ 108 w 108"/>
                <a:gd name="T1" fmla="*/ 0 h 155"/>
                <a:gd name="T2" fmla="*/ 0 w 108"/>
                <a:gd name="T3" fmla="*/ 155 h 155"/>
                <a:gd name="T4" fmla="*/ 0 w 108"/>
                <a:gd name="T5" fmla="*/ 55 h 155"/>
                <a:gd name="T6" fmla="*/ 108 w 108"/>
                <a:gd name="T7" fmla="*/ 0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155">
                  <a:moveTo>
                    <a:pt x="108" y="0"/>
                  </a:moveTo>
                  <a:cubicBezTo>
                    <a:pt x="69" y="73"/>
                    <a:pt x="0" y="155"/>
                    <a:pt x="0" y="155"/>
                  </a:cubicBezTo>
                  <a:cubicBezTo>
                    <a:pt x="0" y="55"/>
                    <a:pt x="0" y="55"/>
                    <a:pt x="0" y="55"/>
                  </a:cubicBezTo>
                  <a:cubicBezTo>
                    <a:pt x="45" y="55"/>
                    <a:pt x="84" y="33"/>
                    <a:pt x="108" y="0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ru-RU" sz="1350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CF6CD057-598F-401B-8385-6AFC015B39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99728" y="2297973"/>
              <a:ext cx="919541" cy="324373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685800">
                <a:defRPr/>
              </a:pPr>
              <a:r>
                <a:rPr lang="en-US" altLang="ru-RU" sz="1200" b="1">
                  <a:solidFill>
                    <a:schemeClr val="accent3"/>
                  </a:solidFill>
                  <a:latin typeface="Open Sans" panose="020B0606030504020204" pitchFamily="34" charset="0"/>
                </a:rPr>
                <a:t>Execute</a:t>
              </a:r>
              <a:endParaRPr lang="ru-RU" altLang="ru-RU" sz="1200">
                <a:solidFill>
                  <a:schemeClr val="accent3"/>
                </a:solidFill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5A30E146-BE32-ED0C-B92C-D0A14307C4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5690" y="70986"/>
            <a:ext cx="1524301" cy="101732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5C4823E-874C-32D3-EBBD-8C9E9C5989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0521" y="0"/>
            <a:ext cx="1524301" cy="1017329"/>
          </a:xfrm>
          <a:prstGeom prst="rect">
            <a:avLst/>
          </a:prstGeom>
        </p:spPr>
      </p:pic>
      <p:pic>
        <p:nvPicPr>
          <p:cNvPr id="39" name="Content Placeholder 4">
            <a:extLst>
              <a:ext uri="{FF2B5EF4-FFF2-40B4-BE49-F238E27FC236}">
                <a16:creationId xmlns:a16="http://schemas.microsoft.com/office/drawing/2014/main" id="{E67E4CF3-B25C-CF89-95D4-8C7F7D95597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7" t="17300" r="8701" b="14384"/>
          <a:stretch/>
        </p:blipFill>
        <p:spPr>
          <a:xfrm>
            <a:off x="8472949" y="2604464"/>
            <a:ext cx="3568258" cy="2268107"/>
          </a:xfrm>
          <a:prstGeom prst="rect">
            <a:avLst/>
          </a:prstGeom>
        </p:spPr>
      </p:pic>
      <p:grpSp>
        <p:nvGrpSpPr>
          <p:cNvPr id="61" name="Group 32">
            <a:extLst>
              <a:ext uri="{FF2B5EF4-FFF2-40B4-BE49-F238E27FC236}">
                <a16:creationId xmlns:a16="http://schemas.microsoft.com/office/drawing/2014/main" id="{3523C9F7-12D5-252F-CAD2-36903CF6DD35}"/>
              </a:ext>
            </a:extLst>
          </p:cNvPr>
          <p:cNvGrpSpPr>
            <a:grpSpLocks/>
          </p:cNvGrpSpPr>
          <p:nvPr/>
        </p:nvGrpSpPr>
        <p:grpSpPr bwMode="auto">
          <a:xfrm>
            <a:off x="6133133" y="3363911"/>
            <a:ext cx="749300" cy="966787"/>
            <a:chOff x="8482013" y="2935288"/>
            <a:chExt cx="1222375" cy="1695450"/>
          </a:xfrm>
        </p:grpSpPr>
        <p:sp>
          <p:nvSpPr>
            <p:cNvPr id="62" name="Freeform 34">
              <a:extLst>
                <a:ext uri="{FF2B5EF4-FFF2-40B4-BE49-F238E27FC236}">
                  <a16:creationId xmlns:a16="http://schemas.microsoft.com/office/drawing/2014/main" id="{0225373D-9A6D-5AF6-447F-3930ED41CB12}"/>
                </a:ext>
              </a:extLst>
            </p:cNvPr>
            <p:cNvSpPr>
              <a:spLocks/>
            </p:cNvSpPr>
            <p:nvPr/>
          </p:nvSpPr>
          <p:spPr bwMode="auto">
            <a:xfrm>
              <a:off x="8595963" y="3901332"/>
              <a:ext cx="994475" cy="729406"/>
            </a:xfrm>
            <a:custGeom>
              <a:avLst/>
              <a:gdLst>
                <a:gd name="T0" fmla="*/ 130 w 261"/>
                <a:gd name="T1" fmla="*/ 68 h 191"/>
                <a:gd name="T2" fmla="*/ 0 w 261"/>
                <a:gd name="T3" fmla="*/ 0 h 191"/>
                <a:gd name="T4" fmla="*/ 130 w 261"/>
                <a:gd name="T5" fmla="*/ 191 h 191"/>
                <a:gd name="T6" fmla="*/ 261 w 261"/>
                <a:gd name="T7" fmla="*/ 0 h 191"/>
                <a:gd name="T8" fmla="*/ 130 w 261"/>
                <a:gd name="T9" fmla="*/ 68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1" h="191">
                  <a:moveTo>
                    <a:pt x="130" y="68"/>
                  </a:moveTo>
                  <a:cubicBezTo>
                    <a:pt x="77" y="68"/>
                    <a:pt x="29" y="41"/>
                    <a:pt x="0" y="0"/>
                  </a:cubicBezTo>
                  <a:cubicBezTo>
                    <a:pt x="47" y="90"/>
                    <a:pt x="130" y="191"/>
                    <a:pt x="130" y="191"/>
                  </a:cubicBezTo>
                  <a:cubicBezTo>
                    <a:pt x="130" y="191"/>
                    <a:pt x="214" y="90"/>
                    <a:pt x="261" y="0"/>
                  </a:cubicBezTo>
                  <a:cubicBezTo>
                    <a:pt x="232" y="41"/>
                    <a:pt x="184" y="68"/>
                    <a:pt x="130" y="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ru-RU" sz="1350"/>
            </a:p>
          </p:txBody>
        </p:sp>
        <p:sp>
          <p:nvSpPr>
            <p:cNvPr id="63" name="Oval 35">
              <a:extLst>
                <a:ext uri="{FF2B5EF4-FFF2-40B4-BE49-F238E27FC236}">
                  <a16:creationId xmlns:a16="http://schemas.microsoft.com/office/drawing/2014/main" id="{63B1919D-29C4-69C3-20D2-46B82E1D27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82013" y="2935288"/>
              <a:ext cx="1222375" cy="1227739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ru-RU" sz="1350"/>
            </a:p>
          </p:txBody>
        </p:sp>
        <p:sp>
          <p:nvSpPr>
            <p:cNvPr id="12288" name="Oval 36">
              <a:extLst>
                <a:ext uri="{FF2B5EF4-FFF2-40B4-BE49-F238E27FC236}">
                  <a16:creationId xmlns:a16="http://schemas.microsoft.com/office/drawing/2014/main" id="{6C1D5412-58E6-317F-06D4-D44EE782A5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06322" y="3060567"/>
              <a:ext cx="971166" cy="97161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ru-RU" sz="1350"/>
            </a:p>
          </p:txBody>
        </p:sp>
        <p:sp>
          <p:nvSpPr>
            <p:cNvPr id="12289" name="Freeform 37">
              <a:extLst>
                <a:ext uri="{FF2B5EF4-FFF2-40B4-BE49-F238E27FC236}">
                  <a16:creationId xmlns:a16="http://schemas.microsoft.com/office/drawing/2014/main" id="{FC120E4E-A719-CFBE-DB3D-99D746901308}"/>
                </a:ext>
              </a:extLst>
            </p:cNvPr>
            <p:cNvSpPr>
              <a:spLocks/>
            </p:cNvSpPr>
            <p:nvPr/>
          </p:nvSpPr>
          <p:spPr bwMode="auto">
            <a:xfrm>
              <a:off x="9090610" y="3901332"/>
              <a:ext cx="499828" cy="729406"/>
            </a:xfrm>
            <a:custGeom>
              <a:avLst/>
              <a:gdLst>
                <a:gd name="T0" fmla="*/ 131 w 131"/>
                <a:gd name="T1" fmla="*/ 0 h 191"/>
                <a:gd name="T2" fmla="*/ 0 w 131"/>
                <a:gd name="T3" fmla="*/ 191 h 191"/>
                <a:gd name="T4" fmla="*/ 0 w 131"/>
                <a:gd name="T5" fmla="*/ 68 h 191"/>
                <a:gd name="T6" fmla="*/ 131 w 131"/>
                <a:gd name="T7" fmla="*/ 0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1" h="191">
                  <a:moveTo>
                    <a:pt x="131" y="0"/>
                  </a:moveTo>
                  <a:cubicBezTo>
                    <a:pt x="84" y="90"/>
                    <a:pt x="0" y="191"/>
                    <a:pt x="0" y="191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54" y="68"/>
                    <a:pt x="102" y="41"/>
                    <a:pt x="131" y="0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ru-RU" sz="1350"/>
            </a:p>
          </p:txBody>
        </p:sp>
        <p:sp>
          <p:nvSpPr>
            <p:cNvPr id="12290" name="Rectangle 38">
              <a:extLst>
                <a:ext uri="{FF2B5EF4-FFF2-40B4-BE49-F238E27FC236}">
                  <a16:creationId xmlns:a16="http://schemas.microsoft.com/office/drawing/2014/main" id="{8B07BDEC-F804-6245-15F2-BAC1E1648C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63486" y="3375159"/>
              <a:ext cx="1017994" cy="323848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685800">
                <a:defRPr/>
              </a:pPr>
              <a:r>
                <a:rPr lang="en-US" altLang="ru-RU" sz="1200" b="1">
                  <a:solidFill>
                    <a:schemeClr val="accent4"/>
                  </a:solidFill>
                  <a:latin typeface="Open Sans" panose="020B0606030504020204" pitchFamily="34" charset="0"/>
                </a:rPr>
                <a:t>Training</a:t>
              </a:r>
              <a:endParaRPr lang="ru-RU" altLang="ru-RU" sz="1200">
                <a:solidFill>
                  <a:schemeClr val="accent4"/>
                </a:solidFill>
              </a:endParaRPr>
            </a:p>
          </p:txBody>
        </p:sp>
      </p:grpSp>
      <p:grpSp>
        <p:nvGrpSpPr>
          <p:cNvPr id="12291" name="Group 44">
            <a:extLst>
              <a:ext uri="{FF2B5EF4-FFF2-40B4-BE49-F238E27FC236}">
                <a16:creationId xmlns:a16="http://schemas.microsoft.com/office/drawing/2014/main" id="{EA044DB0-B75A-66B3-E87B-653C70D15129}"/>
              </a:ext>
            </a:extLst>
          </p:cNvPr>
          <p:cNvGrpSpPr>
            <a:grpSpLocks/>
          </p:cNvGrpSpPr>
          <p:nvPr/>
        </p:nvGrpSpPr>
        <p:grpSpPr bwMode="auto">
          <a:xfrm>
            <a:off x="7201520" y="3013072"/>
            <a:ext cx="534988" cy="565150"/>
            <a:chOff x="9931400" y="1735138"/>
            <a:chExt cx="712788" cy="990600"/>
          </a:xfrm>
        </p:grpSpPr>
        <p:sp>
          <p:nvSpPr>
            <p:cNvPr id="12292" name="Freeform 44">
              <a:extLst>
                <a:ext uri="{FF2B5EF4-FFF2-40B4-BE49-F238E27FC236}">
                  <a16:creationId xmlns:a16="http://schemas.microsoft.com/office/drawing/2014/main" id="{E47FAFC6-5D86-D393-078B-12999907CAF4}"/>
                </a:ext>
              </a:extLst>
            </p:cNvPr>
            <p:cNvSpPr>
              <a:spLocks/>
            </p:cNvSpPr>
            <p:nvPr/>
          </p:nvSpPr>
          <p:spPr bwMode="auto">
            <a:xfrm>
              <a:off x="9996969" y="2302785"/>
              <a:ext cx="581651" cy="422953"/>
            </a:xfrm>
            <a:custGeom>
              <a:avLst/>
              <a:gdLst>
                <a:gd name="T0" fmla="*/ 76 w 153"/>
                <a:gd name="T1" fmla="*/ 39 h 111"/>
                <a:gd name="T2" fmla="*/ 0 w 153"/>
                <a:gd name="T3" fmla="*/ 0 h 111"/>
                <a:gd name="T4" fmla="*/ 76 w 153"/>
                <a:gd name="T5" fmla="*/ 111 h 111"/>
                <a:gd name="T6" fmla="*/ 153 w 153"/>
                <a:gd name="T7" fmla="*/ 0 h 111"/>
                <a:gd name="T8" fmla="*/ 76 w 153"/>
                <a:gd name="T9" fmla="*/ 39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3" h="111">
                  <a:moveTo>
                    <a:pt x="76" y="39"/>
                  </a:moveTo>
                  <a:cubicBezTo>
                    <a:pt x="45" y="39"/>
                    <a:pt x="17" y="23"/>
                    <a:pt x="0" y="0"/>
                  </a:cubicBezTo>
                  <a:cubicBezTo>
                    <a:pt x="28" y="52"/>
                    <a:pt x="76" y="111"/>
                    <a:pt x="76" y="111"/>
                  </a:cubicBezTo>
                  <a:cubicBezTo>
                    <a:pt x="76" y="111"/>
                    <a:pt x="125" y="52"/>
                    <a:pt x="153" y="0"/>
                  </a:cubicBezTo>
                  <a:cubicBezTo>
                    <a:pt x="136" y="23"/>
                    <a:pt x="108" y="39"/>
                    <a:pt x="76" y="3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ru-RU" sz="1350"/>
            </a:p>
          </p:txBody>
        </p:sp>
        <p:sp>
          <p:nvSpPr>
            <p:cNvPr id="12293" name="Oval 45">
              <a:extLst>
                <a:ext uri="{FF2B5EF4-FFF2-40B4-BE49-F238E27FC236}">
                  <a16:creationId xmlns:a16="http://schemas.microsoft.com/office/drawing/2014/main" id="{DB4CB37A-5CD9-1A99-63AD-7BBE737129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31400" y="1735138"/>
              <a:ext cx="712788" cy="715125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ru-RU" sz="1350"/>
            </a:p>
          </p:txBody>
        </p:sp>
        <p:sp>
          <p:nvSpPr>
            <p:cNvPr id="12294" name="Oval 46">
              <a:extLst>
                <a:ext uri="{FF2B5EF4-FFF2-40B4-BE49-F238E27FC236}">
                  <a16:creationId xmlns:a16="http://schemas.microsoft.com/office/drawing/2014/main" id="{0E911FE9-95F1-DEFF-F0BB-8DA09CB927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05429" y="1810269"/>
              <a:ext cx="564730" cy="56486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ru-RU" sz="1350"/>
            </a:p>
          </p:txBody>
        </p:sp>
        <p:sp>
          <p:nvSpPr>
            <p:cNvPr id="12295" name="Freeform 47">
              <a:extLst>
                <a:ext uri="{FF2B5EF4-FFF2-40B4-BE49-F238E27FC236}">
                  <a16:creationId xmlns:a16="http://schemas.microsoft.com/office/drawing/2014/main" id="{EF43D427-8F2F-806B-0542-992E4820BA7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84622" y="2302785"/>
              <a:ext cx="293998" cy="422953"/>
            </a:xfrm>
            <a:custGeom>
              <a:avLst/>
              <a:gdLst>
                <a:gd name="T0" fmla="*/ 77 w 77"/>
                <a:gd name="T1" fmla="*/ 0 h 111"/>
                <a:gd name="T2" fmla="*/ 0 w 77"/>
                <a:gd name="T3" fmla="*/ 111 h 111"/>
                <a:gd name="T4" fmla="*/ 0 w 77"/>
                <a:gd name="T5" fmla="*/ 39 h 111"/>
                <a:gd name="T6" fmla="*/ 77 w 77"/>
                <a:gd name="T7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7" h="111">
                  <a:moveTo>
                    <a:pt x="77" y="0"/>
                  </a:moveTo>
                  <a:cubicBezTo>
                    <a:pt x="49" y="52"/>
                    <a:pt x="0" y="111"/>
                    <a:pt x="0" y="111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32" y="39"/>
                    <a:pt x="60" y="23"/>
                    <a:pt x="77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ru-RU" sz="1350"/>
            </a:p>
          </p:txBody>
        </p:sp>
        <p:sp>
          <p:nvSpPr>
            <p:cNvPr id="12296" name="Rectangle 48">
              <a:extLst>
                <a:ext uri="{FF2B5EF4-FFF2-40B4-BE49-F238E27FC236}">
                  <a16:creationId xmlns:a16="http://schemas.microsoft.com/office/drawing/2014/main" id="{076AB90E-6A74-1047-32CD-8F2AD33595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33640" y="1963310"/>
              <a:ext cx="508309" cy="283224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685800">
                <a:defRPr/>
              </a:pPr>
              <a:r>
                <a:rPr lang="en-US" altLang="ru-RU" sz="1050" b="1">
                  <a:solidFill>
                    <a:schemeClr val="accent6"/>
                  </a:solidFill>
                  <a:latin typeface="Open Sans" panose="020B0606030504020204" pitchFamily="34" charset="0"/>
                </a:rPr>
                <a:t>Profit</a:t>
              </a:r>
              <a:endParaRPr lang="ru-RU" altLang="ru-RU" sz="1350">
                <a:solidFill>
                  <a:schemeClr val="accent6"/>
                </a:solidFill>
              </a:endParaRPr>
            </a:p>
          </p:txBody>
        </p:sp>
      </p:grpSp>
      <p:grpSp>
        <p:nvGrpSpPr>
          <p:cNvPr id="12297" name="Group 50">
            <a:extLst>
              <a:ext uri="{FF2B5EF4-FFF2-40B4-BE49-F238E27FC236}">
                <a16:creationId xmlns:a16="http://schemas.microsoft.com/office/drawing/2014/main" id="{57DFA552-2A92-4B02-ED50-74F3B7B05FAB}"/>
              </a:ext>
            </a:extLst>
          </p:cNvPr>
          <p:cNvGrpSpPr>
            <a:grpSpLocks/>
          </p:cNvGrpSpPr>
          <p:nvPr/>
        </p:nvGrpSpPr>
        <p:grpSpPr bwMode="auto">
          <a:xfrm>
            <a:off x="4689591" y="4471472"/>
            <a:ext cx="1028700" cy="1273175"/>
            <a:chOff x="6313488" y="4283075"/>
            <a:chExt cx="1612900" cy="2235200"/>
          </a:xfrm>
        </p:grpSpPr>
        <p:sp>
          <p:nvSpPr>
            <p:cNvPr id="12298" name="Freeform 30">
              <a:extLst>
                <a:ext uri="{FF2B5EF4-FFF2-40B4-BE49-F238E27FC236}">
                  <a16:creationId xmlns:a16="http://schemas.microsoft.com/office/drawing/2014/main" id="{D55D519F-D6ED-5DAB-4048-91C9F89C0D10}"/>
                </a:ext>
              </a:extLst>
            </p:cNvPr>
            <p:cNvSpPr>
              <a:spLocks/>
            </p:cNvSpPr>
            <p:nvPr/>
          </p:nvSpPr>
          <p:spPr bwMode="auto">
            <a:xfrm>
              <a:off x="6460341" y="5562322"/>
              <a:ext cx="1314215" cy="955953"/>
            </a:xfrm>
            <a:custGeom>
              <a:avLst/>
              <a:gdLst>
                <a:gd name="T0" fmla="*/ 173 w 345"/>
                <a:gd name="T1" fmla="*/ 89 h 251"/>
                <a:gd name="T2" fmla="*/ 0 w 345"/>
                <a:gd name="T3" fmla="*/ 0 h 251"/>
                <a:gd name="T4" fmla="*/ 173 w 345"/>
                <a:gd name="T5" fmla="*/ 251 h 251"/>
                <a:gd name="T6" fmla="*/ 345 w 345"/>
                <a:gd name="T7" fmla="*/ 0 h 251"/>
                <a:gd name="T8" fmla="*/ 173 w 345"/>
                <a:gd name="T9" fmla="*/ 89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5" h="251">
                  <a:moveTo>
                    <a:pt x="173" y="89"/>
                  </a:moveTo>
                  <a:cubicBezTo>
                    <a:pt x="102" y="89"/>
                    <a:pt x="39" y="54"/>
                    <a:pt x="0" y="0"/>
                  </a:cubicBezTo>
                  <a:cubicBezTo>
                    <a:pt x="62" y="118"/>
                    <a:pt x="173" y="251"/>
                    <a:pt x="173" y="251"/>
                  </a:cubicBezTo>
                  <a:cubicBezTo>
                    <a:pt x="173" y="251"/>
                    <a:pt x="283" y="118"/>
                    <a:pt x="345" y="0"/>
                  </a:cubicBezTo>
                  <a:cubicBezTo>
                    <a:pt x="306" y="54"/>
                    <a:pt x="244" y="89"/>
                    <a:pt x="173" y="8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ru-RU" sz="1350"/>
            </a:p>
          </p:txBody>
        </p:sp>
        <p:sp>
          <p:nvSpPr>
            <p:cNvPr id="12299" name="Oval 31">
              <a:extLst>
                <a:ext uri="{FF2B5EF4-FFF2-40B4-BE49-F238E27FC236}">
                  <a16:creationId xmlns:a16="http://schemas.microsoft.com/office/drawing/2014/main" id="{5F624E4E-6A52-0986-0A21-B5DF93A9C5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13488" y="4283075"/>
              <a:ext cx="1612900" cy="161926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ru-RU" sz="1350"/>
            </a:p>
          </p:txBody>
        </p:sp>
        <p:sp>
          <p:nvSpPr>
            <p:cNvPr id="12300" name="Oval 32">
              <a:extLst>
                <a:ext uri="{FF2B5EF4-FFF2-40B4-BE49-F238E27FC236}">
                  <a16:creationId xmlns:a16="http://schemas.microsoft.com/office/drawing/2014/main" id="{9B89E1E0-26BA-CB3D-4BEB-019331B8E0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80253" y="4455871"/>
              <a:ext cx="1274390" cy="127367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ru-RU" sz="1350"/>
            </a:p>
          </p:txBody>
        </p:sp>
        <p:sp>
          <p:nvSpPr>
            <p:cNvPr id="12301" name="Freeform 33">
              <a:extLst>
                <a:ext uri="{FF2B5EF4-FFF2-40B4-BE49-F238E27FC236}">
                  <a16:creationId xmlns:a16="http://schemas.microsoft.com/office/drawing/2014/main" id="{FC568EE4-8FFC-2090-5CA8-838DEFBD138D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9938" y="5562322"/>
              <a:ext cx="654618" cy="955953"/>
            </a:xfrm>
            <a:custGeom>
              <a:avLst/>
              <a:gdLst>
                <a:gd name="T0" fmla="*/ 172 w 172"/>
                <a:gd name="T1" fmla="*/ 0 h 251"/>
                <a:gd name="T2" fmla="*/ 0 w 172"/>
                <a:gd name="T3" fmla="*/ 251 h 251"/>
                <a:gd name="T4" fmla="*/ 0 w 172"/>
                <a:gd name="T5" fmla="*/ 89 h 251"/>
                <a:gd name="T6" fmla="*/ 172 w 172"/>
                <a:gd name="T7" fmla="*/ 0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2" h="251">
                  <a:moveTo>
                    <a:pt x="172" y="0"/>
                  </a:moveTo>
                  <a:cubicBezTo>
                    <a:pt x="110" y="118"/>
                    <a:pt x="0" y="251"/>
                    <a:pt x="0" y="251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71" y="89"/>
                    <a:pt x="133" y="54"/>
                    <a:pt x="172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ru-RU" sz="1350"/>
            </a:p>
          </p:txBody>
        </p:sp>
        <p:sp>
          <p:nvSpPr>
            <p:cNvPr id="12302" name="Rectangle 38">
              <a:extLst>
                <a:ext uri="{FF2B5EF4-FFF2-40B4-BE49-F238E27FC236}">
                  <a16:creationId xmlns:a16="http://schemas.microsoft.com/office/drawing/2014/main" id="{A12E5D7B-E381-E5D2-924B-D25415A9BA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67234" y="4834767"/>
              <a:ext cx="1060635" cy="6484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defTabSz="6858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defTabSz="6858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defTabSz="6858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defTabSz="6858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defTabSz="6858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ru-RU" sz="2400" b="1">
                  <a:solidFill>
                    <a:schemeClr val="accent1"/>
                  </a:solidFill>
                  <a:latin typeface="Open Sans" panose="020B0606030504020204" pitchFamily="34" charset="0"/>
                </a:rPr>
                <a:t>Plan</a:t>
              </a:r>
              <a:endParaRPr lang="ru-RU" altLang="ru-RU" sz="2100">
                <a:solidFill>
                  <a:schemeClr val="accent1"/>
                </a:solidFill>
              </a:endParaRPr>
            </a:p>
          </p:txBody>
        </p:sp>
      </p:grpSp>
      <p:sp>
        <p:nvSpPr>
          <p:cNvPr id="12303" name="TextBox 58">
            <a:extLst>
              <a:ext uri="{FF2B5EF4-FFF2-40B4-BE49-F238E27FC236}">
                <a16:creationId xmlns:a16="http://schemas.microsoft.com/office/drawing/2014/main" id="{047437B5-D352-AC85-83EA-D59748BF06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167" y="4077713"/>
            <a:ext cx="365125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000" b="1" dirty="0">
                <a:solidFill>
                  <a:srgbClr val="326BBA"/>
                </a:solidFill>
              </a:rPr>
              <a:t>Strategies to increase Profit</a:t>
            </a:r>
            <a:endParaRPr lang="en-US" altLang="en-US" sz="30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9B18A6-5584-4365-F574-57279D837A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BA3A6C-E364-1057-0B9C-7022A79FD0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B1049E-BCE7-851E-A374-F85EF089A3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213" t="8805" r="15094" b="9930"/>
          <a:stretch/>
        </p:blipFill>
        <p:spPr>
          <a:xfrm>
            <a:off x="112143" y="125888"/>
            <a:ext cx="11999343" cy="66544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F4EA6ED-9159-2730-1E8A-3C991FBC6E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2079" y="34503"/>
            <a:ext cx="571870" cy="439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2785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412B7F-A219-6DCF-E249-8CC3D8A3B0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9253" y="213349"/>
            <a:ext cx="11202838" cy="1325563"/>
          </a:xfrm>
        </p:spPr>
        <p:txBody>
          <a:bodyPr>
            <a:normAutofit/>
          </a:bodyPr>
          <a:lstStyle/>
          <a:p>
            <a:r>
              <a:rPr lang="en-IN" sz="3600" b="0" i="0" dirty="0">
                <a:solidFill>
                  <a:schemeClr val="bg1"/>
                </a:solidFill>
                <a:effectLst/>
                <a:highlight>
                  <a:srgbClr val="000000"/>
                </a:highlight>
                <a:latin typeface="Poppins" panose="020B0502040204020203" pitchFamily="2" charset="0"/>
              </a:rPr>
              <a:t>1. PEOPLE DEVELOPMENT &amp; SKILL-UPGRADATION </a:t>
            </a:r>
            <a:r>
              <a:rPr lang="en-IN" sz="3600" b="0" i="0" dirty="0">
                <a:solidFill>
                  <a:srgbClr val="FFFFFF"/>
                </a:solidFill>
                <a:effectLst/>
                <a:latin typeface="Poppins" panose="020B0502040204020203" pitchFamily="2" charset="0"/>
              </a:rPr>
              <a:t>TRAININGS</a:t>
            </a:r>
            <a:endParaRPr lang="en-IN" sz="3600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BA872121-152C-EAEE-2754-BB549612C2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958" y="974785"/>
            <a:ext cx="4822513" cy="5731658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6713876-78DD-1669-2658-056613D9E9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524" r="48390" b="30510"/>
          <a:stretch/>
        </p:blipFill>
        <p:spPr>
          <a:xfrm>
            <a:off x="5703497" y="1371602"/>
            <a:ext cx="5855899" cy="51148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0E25B0F-A1B1-A4F9-D346-CB887206D2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6583" y="-1"/>
            <a:ext cx="571870" cy="439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3536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Number Placeholder 3">
            <a:extLst>
              <a:ext uri="{FF2B5EF4-FFF2-40B4-BE49-F238E27FC236}">
                <a16:creationId xmlns:a16="http://schemas.microsoft.com/office/drawing/2014/main" id="{C178D66E-C92A-645E-F1C4-6F6E5ED891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50000"/>
              </a:spcBef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50000"/>
              </a:spcBef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50000"/>
              </a:spcBef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50000"/>
              </a:spcBef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50000"/>
              </a:spcBef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EB1F2B5-F529-442F-89AE-F8620CC2CDCB}" type="slidenum">
              <a:rPr lang="en-US" altLang="en-US" sz="1200"/>
              <a:pPr>
                <a:spcBef>
                  <a:spcPct val="0"/>
                </a:spcBef>
              </a:pPr>
              <a:t>19</a:t>
            </a:fld>
            <a:endParaRPr lang="en-US" altLang="en-US" sz="1200"/>
          </a:p>
        </p:txBody>
      </p:sp>
      <p:sp>
        <p:nvSpPr>
          <p:cNvPr id="7171" name="Footer Placeholder 4">
            <a:extLst>
              <a:ext uri="{FF2B5EF4-FFF2-40B4-BE49-F238E27FC236}">
                <a16:creationId xmlns:a16="http://schemas.microsoft.com/office/drawing/2014/main" id="{C3BDB602-2D36-73FC-BC2F-631F60B24A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50000"/>
              </a:spcBef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50000"/>
              </a:spcBef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50000"/>
              </a:spcBef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50000"/>
              </a:spcBef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50000"/>
              </a:spcBef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800"/>
              <a:t>© 2004 Superfactory™.  All Rights Reserved.</a:t>
            </a:r>
          </a:p>
        </p:txBody>
      </p:sp>
      <p:sp>
        <p:nvSpPr>
          <p:cNvPr id="138242" name="Rectangle 2">
            <a:extLst>
              <a:ext uri="{FF2B5EF4-FFF2-40B4-BE49-F238E27FC236}">
                <a16:creationId xmlns:a16="http://schemas.microsoft.com/office/drawing/2014/main" id="{61522C05-A3D3-8A60-49C2-56936F3A94A2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769188" y="69535"/>
            <a:ext cx="10515600" cy="1325563"/>
          </a:xfrm>
        </p:spPr>
        <p:txBody>
          <a:bodyPr/>
          <a:lstStyle/>
          <a:p>
            <a:pPr algn="ctr">
              <a:defRPr/>
            </a:pPr>
            <a:r>
              <a:rPr lang="en-US" altLang="en-US" sz="4600" i="1" dirty="0">
                <a:solidFill>
                  <a:srgbClr val="0070C0"/>
                </a:solidFill>
                <a:latin typeface="Arial Black" panose="020B0A04020102020204" pitchFamily="34" charset="0"/>
                <a:ea typeface="+mn-ea"/>
                <a:cs typeface="+mn-cs"/>
              </a:rPr>
              <a:t>Training Outline &amp; Definitions</a:t>
            </a:r>
          </a:p>
        </p:txBody>
      </p:sp>
      <p:sp>
        <p:nvSpPr>
          <p:cNvPr id="138243" name="Rectangle 3">
            <a:extLst>
              <a:ext uri="{FF2B5EF4-FFF2-40B4-BE49-F238E27FC236}">
                <a16:creationId xmlns:a16="http://schemas.microsoft.com/office/drawing/2014/main" id="{14242FC5-4627-1239-EAC2-2E48D531A33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8200" y="1397479"/>
            <a:ext cx="10515600" cy="4779484"/>
          </a:xfrm>
        </p:spPr>
        <p:txBody>
          <a:bodyPr>
            <a:normAutofit/>
          </a:bodyPr>
          <a:lstStyle/>
          <a:p>
            <a:pPr eaLnBrk="1" hangingPunct="1">
              <a:buClr>
                <a:schemeClr val="tx1"/>
              </a:buClr>
              <a:buFontTx/>
              <a:buAutoNum type="arabicPeriod"/>
              <a:defRPr/>
            </a:pPr>
            <a:r>
              <a:rPr lang="de-DE" alt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Lean Manufacturing</a:t>
            </a:r>
          </a:p>
          <a:p>
            <a:pPr eaLnBrk="1" hangingPunct="1">
              <a:buClr>
                <a:schemeClr val="tx1"/>
              </a:buClr>
              <a:buFontTx/>
              <a:buAutoNum type="arabicPeriod"/>
              <a:defRPr/>
            </a:pPr>
            <a:r>
              <a:rPr lang="de-DE" alt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5S &amp; Visual Controls</a:t>
            </a:r>
          </a:p>
          <a:p>
            <a:pPr eaLnBrk="1" hangingPunct="1">
              <a:buClr>
                <a:schemeClr val="tx1"/>
              </a:buClr>
              <a:buFontTx/>
              <a:buAutoNum type="arabicPeriod"/>
              <a:defRPr/>
            </a:pPr>
            <a:r>
              <a:rPr lang="de-DE" alt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Kaizen</a:t>
            </a:r>
          </a:p>
          <a:p>
            <a:pPr eaLnBrk="1" hangingPunct="1">
              <a:buClr>
                <a:schemeClr val="tx1"/>
              </a:buClr>
              <a:buFontTx/>
              <a:buAutoNum type="arabicPeriod"/>
              <a:defRPr/>
            </a:pPr>
            <a:r>
              <a:rPr lang="de-DE" alt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Value Streams</a:t>
            </a:r>
          </a:p>
          <a:p>
            <a:pPr eaLnBrk="1" hangingPunct="1">
              <a:buClr>
                <a:schemeClr val="tx1"/>
              </a:buClr>
              <a:buFontTx/>
              <a:buAutoNum type="arabicPeriod"/>
              <a:defRPr/>
            </a:pPr>
            <a:r>
              <a:rPr lang="de-DE" alt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Pull Manufacturing</a:t>
            </a:r>
          </a:p>
          <a:p>
            <a:pPr eaLnBrk="1" hangingPunct="1">
              <a:buClr>
                <a:schemeClr val="tx1"/>
              </a:buClr>
              <a:buFontTx/>
              <a:buAutoNum type="arabicPeriod"/>
              <a:defRPr/>
            </a:pPr>
            <a:r>
              <a:rPr lang="de-DE" alt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Mistake Proofing</a:t>
            </a:r>
          </a:p>
          <a:p>
            <a:pPr eaLnBrk="1" hangingPunct="1">
              <a:buClr>
                <a:schemeClr val="tx1"/>
              </a:buClr>
              <a:buFontTx/>
              <a:buAutoNum type="arabicPeriod"/>
              <a:defRPr/>
            </a:pPr>
            <a:r>
              <a:rPr lang="de-DE" alt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Quick Changeover</a:t>
            </a:r>
          </a:p>
          <a:p>
            <a:pPr eaLnBrk="1" hangingPunct="1">
              <a:buClr>
                <a:schemeClr val="tx1"/>
              </a:buClr>
              <a:buFontTx/>
              <a:buAutoNum type="arabicPeriod"/>
              <a:defRPr/>
            </a:pPr>
            <a:r>
              <a:rPr lang="de-DE" alt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Six Sigma</a:t>
            </a:r>
          </a:p>
          <a:p>
            <a:pPr eaLnBrk="1" hangingPunct="1">
              <a:buClr>
                <a:schemeClr val="tx1"/>
              </a:buClr>
              <a:buFontTx/>
              <a:buAutoNum type="arabicPeriod"/>
              <a:defRPr/>
            </a:pPr>
            <a:r>
              <a:rPr lang="de-DE" alt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Lean Accounting</a:t>
            </a:r>
          </a:p>
          <a:p>
            <a:pPr eaLnBrk="1" hangingPunct="1">
              <a:buClr>
                <a:schemeClr val="tx1"/>
              </a:buClr>
              <a:buFontTx/>
              <a:buAutoNum type="arabicPeriod"/>
              <a:defRPr/>
            </a:pPr>
            <a:r>
              <a:rPr lang="de-DE" alt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Theory of Constraints</a:t>
            </a:r>
          </a:p>
          <a:p>
            <a:pPr eaLnBrk="1" hangingPunct="1">
              <a:buClr>
                <a:schemeClr val="tx1"/>
              </a:buClr>
              <a:buFontTx/>
              <a:buAutoNum type="arabicPeriod"/>
              <a:defRPr/>
            </a:pPr>
            <a:r>
              <a:rPr lang="de-DE" alt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Human Factors</a:t>
            </a:r>
            <a:endParaRPr lang="en-US" alt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B62DB9-FE43-9522-FA47-51078A589E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4475" y="1509622"/>
            <a:ext cx="6814868" cy="458062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77EAA-2557-E238-EBC4-28372CF122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781" y="97649"/>
            <a:ext cx="5279366" cy="6056193"/>
          </a:xfrm>
        </p:spPr>
        <p:txBody>
          <a:bodyPr/>
          <a:lstStyle/>
          <a:p>
            <a:pPr indent="0" algn="just">
              <a:lnSpc>
                <a:spcPct val="150000"/>
              </a:lnSpc>
              <a:spcAft>
                <a:spcPts val="1000"/>
              </a:spcAft>
              <a:buNone/>
            </a:pPr>
            <a:r>
              <a:rPr lang="en-IN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50000"/>
              </a:lnSpc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Quality Circle Forum of India 1982 (Q.C.F.I.)</a:t>
            </a:r>
            <a:endParaRPr lang="en-IN" sz="1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Confederation of Indian Industry (C.I.I)</a:t>
            </a:r>
            <a:endParaRPr lang="en-IN" sz="1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Indian Society for Quality (I.S.Q)</a:t>
            </a:r>
            <a:endParaRPr lang="en-IN" sz="1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Integrated Association of Micro, Small &amp; Medium Enterprise of India (I am M.S.M.E </a:t>
            </a:r>
            <a:r>
              <a:rPr lang="en-US" sz="18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LEAN Consultant of 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India)</a:t>
            </a:r>
            <a:endParaRPr lang="en-IN" sz="1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National Productivity Council (N.P.C)</a:t>
            </a:r>
            <a:endParaRPr lang="en-IN" sz="1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F4C566-EB99-F9FB-79B4-9F207B18C2B2}"/>
              </a:ext>
            </a:extLst>
          </p:cNvPr>
          <p:cNvSpPr txBox="1"/>
          <p:nvPr/>
        </p:nvSpPr>
        <p:spPr>
          <a:xfrm>
            <a:off x="6722854" y="97649"/>
            <a:ext cx="4069512" cy="6576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just">
              <a:lnSpc>
                <a:spcPct val="150000"/>
              </a:lnSpc>
              <a:spcAft>
                <a:spcPts val="1000"/>
              </a:spcAft>
            </a:pPr>
            <a:r>
              <a:rPr lang="en-US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Segments of Industries Served </a:t>
            </a:r>
            <a:endParaRPr lang="en-IN" sz="20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buFont typeface="Wingdings" panose="05000000000000000000" pitchFamily="2" charset="2"/>
              <a:buChar char=""/>
            </a:pPr>
            <a:r>
              <a:rPr lang="en-IN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Forgings Units</a:t>
            </a:r>
          </a:p>
          <a:p>
            <a:pPr marL="342900" lvl="0" indent="-342900" algn="just">
              <a:lnSpc>
                <a:spcPct val="150000"/>
              </a:lnSpc>
              <a:buFont typeface="Wingdings" panose="05000000000000000000" pitchFamily="2" charset="2"/>
              <a:buChar char=""/>
            </a:pP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Green Field Industry Projects</a:t>
            </a:r>
            <a:endParaRPr lang="en-IN" sz="1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50000"/>
              </a:lnSpc>
              <a:buFont typeface="Wingdings" panose="05000000000000000000" pitchFamily="2" charset="2"/>
              <a:buChar char=""/>
            </a:pP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Foot Wear manufacturing Industry</a:t>
            </a:r>
            <a:endParaRPr lang="en-IN" sz="1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50000"/>
              </a:lnSpc>
              <a:buFont typeface="Wingdings" panose="05000000000000000000" pitchFamily="2" charset="2"/>
              <a:buChar char=""/>
            </a:pP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Apparel Manufacturing Industry </a:t>
            </a:r>
            <a:endParaRPr lang="en-IN" sz="1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50000"/>
              </a:lnSpc>
              <a:buFont typeface="Wingdings" panose="05000000000000000000" pitchFamily="2" charset="2"/>
              <a:buChar char=""/>
            </a:pP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Educational Technical Institution Organization </a:t>
            </a:r>
            <a:endParaRPr lang="en-IN" sz="1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50000"/>
              </a:lnSpc>
              <a:buFont typeface="Wingdings" panose="05000000000000000000" pitchFamily="2" charset="2"/>
              <a:buChar char=""/>
            </a:pP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Plastic Moldings Product Industry</a:t>
            </a:r>
            <a:endParaRPr lang="en-IN" sz="1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50000"/>
              </a:lnSpc>
              <a:buFont typeface="Wingdings" panose="05000000000000000000" pitchFamily="2" charset="2"/>
              <a:buChar char=""/>
            </a:pP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Electronics Industry</a:t>
            </a:r>
            <a:endParaRPr lang="en-IN" sz="1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50000"/>
              </a:lnSpc>
              <a:buFont typeface="Wingdings" panose="05000000000000000000" pitchFamily="2" charset="2"/>
              <a:buChar char=""/>
            </a:pP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Lighting Industry</a:t>
            </a:r>
            <a:endParaRPr lang="en-IN" sz="1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50000"/>
              </a:lnSpc>
              <a:buFont typeface="Wingdings" panose="05000000000000000000" pitchFamily="2" charset="2"/>
              <a:buChar char=""/>
            </a:pP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Food Items (Malting Process) Manufacturing Industry </a:t>
            </a:r>
            <a:endParaRPr lang="en-IN" sz="1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1000"/>
              </a:spcAft>
              <a:buFont typeface="Wingdings" panose="05000000000000000000" pitchFamily="2" charset="2"/>
              <a:buChar char=""/>
            </a:pP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Pharmaceutical Industry</a:t>
            </a:r>
          </a:p>
          <a:p>
            <a:pPr marL="342900" lvl="0" indent="-342900" algn="just">
              <a:lnSpc>
                <a:spcPct val="150000"/>
              </a:lnSpc>
              <a:buFont typeface="Wingdings" panose="05000000000000000000" pitchFamily="2" charset="2"/>
              <a:buChar char=""/>
            </a:pP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Automobile parts Manufacturing Industry</a:t>
            </a:r>
            <a:endParaRPr lang="en-IN" sz="1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Flowchart: Terminator 5">
            <a:extLst>
              <a:ext uri="{FF2B5EF4-FFF2-40B4-BE49-F238E27FC236}">
                <a16:creationId xmlns:a16="http://schemas.microsoft.com/office/drawing/2014/main" id="{82887C86-AB85-F5F5-204A-178DBD00862F}"/>
              </a:ext>
            </a:extLst>
          </p:cNvPr>
          <p:cNvSpPr/>
          <p:nvPr/>
        </p:nvSpPr>
        <p:spPr>
          <a:xfrm>
            <a:off x="1286359" y="97649"/>
            <a:ext cx="2727702" cy="747009"/>
          </a:xfrm>
          <a:prstGeom prst="flowChartTerminator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Accredited Member:</a:t>
            </a:r>
            <a:endParaRPr lang="en-IN" sz="2000" b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IN" b="1" dirty="0">
              <a:solidFill>
                <a:schemeClr val="tx1"/>
              </a:solidFill>
            </a:endParaRPr>
          </a:p>
        </p:txBody>
      </p:sp>
      <p:sp>
        <p:nvSpPr>
          <p:cNvPr id="7" name="Flowchart: Terminator 6">
            <a:extLst>
              <a:ext uri="{FF2B5EF4-FFF2-40B4-BE49-F238E27FC236}">
                <a16:creationId xmlns:a16="http://schemas.microsoft.com/office/drawing/2014/main" id="{04A6AE71-B6DB-8B5A-328D-2A3E695FBCD8}"/>
              </a:ext>
            </a:extLst>
          </p:cNvPr>
          <p:cNvSpPr/>
          <p:nvPr/>
        </p:nvSpPr>
        <p:spPr>
          <a:xfrm>
            <a:off x="6419949" y="0"/>
            <a:ext cx="5047282" cy="732295"/>
          </a:xfrm>
          <a:prstGeom prst="flowChartTerminator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algn="ctr">
              <a:lnSpc>
                <a:spcPct val="150000"/>
              </a:lnSpc>
              <a:spcAft>
                <a:spcPts val="1000"/>
              </a:spcAft>
            </a:pPr>
            <a:r>
              <a:rPr lang="en-US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Segments of Industries Served </a:t>
            </a:r>
            <a:endParaRPr lang="en-IN" sz="20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IN" b="1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252A144-9BF8-EAD5-539C-9B5B86CB62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6583" y="-1"/>
            <a:ext cx="571870" cy="439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4683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7" name="Picture 3">
            <a:extLst>
              <a:ext uri="{FF2B5EF4-FFF2-40B4-BE49-F238E27FC236}">
                <a16:creationId xmlns:a16="http://schemas.microsoft.com/office/drawing/2014/main" id="{D6DE1B12-DBA9-45BA-AE84-A169DC42E8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837" y="198408"/>
            <a:ext cx="11291977" cy="6658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Picture 16" descr="A close up of a logo&#10;&#10;Description automatically generated">
            <a:extLst>
              <a:ext uri="{FF2B5EF4-FFF2-40B4-BE49-F238E27FC236}">
                <a16:creationId xmlns:a16="http://schemas.microsoft.com/office/drawing/2014/main" id="{E72D4C28-4D90-4A6D-BDF5-A45720A5B2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3926" y="6270625"/>
            <a:ext cx="201612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6509D5F-4344-AD77-7BF2-7FEDA3F284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9331" y="34503"/>
            <a:ext cx="571870" cy="439947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Box 3">
            <a:extLst>
              <a:ext uri="{FF2B5EF4-FFF2-40B4-BE49-F238E27FC236}">
                <a16:creationId xmlns:a16="http://schemas.microsoft.com/office/drawing/2014/main" id="{567F5213-F68B-4D06-9808-DE464BEDFE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81487" y="65088"/>
            <a:ext cx="13103525" cy="707886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en-US" altLang="en-US" sz="4000" i="1" dirty="0">
                <a:solidFill>
                  <a:srgbClr val="0070C0"/>
                </a:solidFill>
                <a:latin typeface="Arial Black" panose="020B0A04020102020204" pitchFamily="34" charset="0"/>
                <a:cs typeface="+mn-cs"/>
              </a:rPr>
              <a:t>For Supervisors / Engineers / Managers: </a:t>
            </a:r>
          </a:p>
        </p:txBody>
      </p:sp>
      <p:pic>
        <p:nvPicPr>
          <p:cNvPr id="38915" name="Picture 2">
            <a:extLst>
              <a:ext uri="{FF2B5EF4-FFF2-40B4-BE49-F238E27FC236}">
                <a16:creationId xmlns:a16="http://schemas.microsoft.com/office/drawing/2014/main" id="{3317F5CE-AA70-4508-A068-6A3DDB570E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43" y="846139"/>
            <a:ext cx="11869948" cy="5946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Picture 16" descr="A close up of a logo&#10;&#10;Description automatically generated">
            <a:extLst>
              <a:ext uri="{FF2B5EF4-FFF2-40B4-BE49-F238E27FC236}">
                <a16:creationId xmlns:a16="http://schemas.microsoft.com/office/drawing/2014/main" id="{87AE59EE-D296-4189-A0C5-A282975A63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3926" y="6270625"/>
            <a:ext cx="201612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CC7C339-3C27-7B10-A286-0988CB359A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9331" y="34503"/>
            <a:ext cx="571870" cy="439947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Box 3">
            <a:extLst>
              <a:ext uri="{FF2B5EF4-FFF2-40B4-BE49-F238E27FC236}">
                <a16:creationId xmlns:a16="http://schemas.microsoft.com/office/drawing/2014/main" id="{BCE3840E-B9CB-4448-B76C-2556878BC9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8082" y="-6799"/>
            <a:ext cx="9118121" cy="80021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en-US" altLang="en-US" sz="4600" i="1" dirty="0">
                <a:solidFill>
                  <a:srgbClr val="0070C0"/>
                </a:solidFill>
                <a:latin typeface="Arial Black" panose="020B0A04020102020204" pitchFamily="34" charset="0"/>
                <a:cs typeface="+mn-cs"/>
              </a:rPr>
              <a:t>For Senior Management: </a:t>
            </a:r>
          </a:p>
        </p:txBody>
      </p:sp>
      <p:pic>
        <p:nvPicPr>
          <p:cNvPr id="40963" name="Picture 3">
            <a:extLst>
              <a:ext uri="{FF2B5EF4-FFF2-40B4-BE49-F238E27FC236}">
                <a16:creationId xmlns:a16="http://schemas.microsoft.com/office/drawing/2014/main" id="{2319F205-E520-403E-89A9-4BACA6DAFB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023" y="1035170"/>
            <a:ext cx="11818188" cy="5822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Picture 16" descr="A close up of a logo&#10;&#10;Description automatically generated">
            <a:extLst>
              <a:ext uri="{FF2B5EF4-FFF2-40B4-BE49-F238E27FC236}">
                <a16:creationId xmlns:a16="http://schemas.microsoft.com/office/drawing/2014/main" id="{02FDC8DB-4F29-484E-8128-C8AB52136D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3926" y="6270625"/>
            <a:ext cx="201612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26C06EE-3D59-2707-6641-4CAB870BDA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9331" y="34503"/>
            <a:ext cx="571870" cy="439947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extBox 3">
            <a:extLst>
              <a:ext uri="{FF2B5EF4-FFF2-40B4-BE49-F238E27FC236}">
                <a16:creationId xmlns:a16="http://schemas.microsoft.com/office/drawing/2014/main" id="{C944EB84-D9C1-4419-9326-3DCABACF05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189" y="31750"/>
            <a:ext cx="10990053" cy="80021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4600" i="1" dirty="0">
                <a:solidFill>
                  <a:srgbClr val="0070C0"/>
                </a:solidFill>
                <a:latin typeface="Arial Black" panose="020B0A04020102020204" pitchFamily="34" charset="0"/>
                <a:cs typeface="+mn-cs"/>
              </a:rPr>
              <a:t>Programs HR Related Activities:</a:t>
            </a:r>
          </a:p>
        </p:txBody>
      </p:sp>
      <p:pic>
        <p:nvPicPr>
          <p:cNvPr id="43011" name="Picture 2">
            <a:extLst>
              <a:ext uri="{FF2B5EF4-FFF2-40B4-BE49-F238E27FC236}">
                <a16:creationId xmlns:a16="http://schemas.microsoft.com/office/drawing/2014/main" id="{801A1DD6-74AC-41E4-BEDE-53B33C721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49" y="948906"/>
            <a:ext cx="11809562" cy="5805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2" name="Picture 16" descr="A close up of a logo&#10;&#10;Description automatically generated">
            <a:extLst>
              <a:ext uri="{FF2B5EF4-FFF2-40B4-BE49-F238E27FC236}">
                <a16:creationId xmlns:a16="http://schemas.microsoft.com/office/drawing/2014/main" id="{21649DAB-6A00-47E5-B2AB-875F6225D6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3926" y="6270625"/>
            <a:ext cx="201612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2912658-11DB-79A2-6F31-B9F2B7CD5D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9331" y="34503"/>
            <a:ext cx="571870" cy="439947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Number Placeholder 3">
            <a:extLst>
              <a:ext uri="{FF2B5EF4-FFF2-40B4-BE49-F238E27FC236}">
                <a16:creationId xmlns:a16="http://schemas.microsoft.com/office/drawing/2014/main" id="{36BD0923-5A41-DA88-A20E-11872A85BE0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50000"/>
              </a:spcBef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50000"/>
              </a:spcBef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50000"/>
              </a:spcBef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50000"/>
              </a:spcBef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50000"/>
              </a:spcBef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D4DF591-8796-4354-8371-3DAEC1455784}" type="slidenum">
              <a:rPr lang="en-US" altLang="en-US" sz="1200"/>
              <a:pPr>
                <a:spcBef>
                  <a:spcPct val="0"/>
                </a:spcBef>
              </a:pPr>
              <a:t>24</a:t>
            </a:fld>
            <a:endParaRPr lang="en-US" altLang="en-US" sz="1200"/>
          </a:p>
        </p:txBody>
      </p:sp>
      <p:sp>
        <p:nvSpPr>
          <p:cNvPr id="12291" name="Footer Placeholder 4">
            <a:extLst>
              <a:ext uri="{FF2B5EF4-FFF2-40B4-BE49-F238E27FC236}">
                <a16:creationId xmlns:a16="http://schemas.microsoft.com/office/drawing/2014/main" id="{0D95AE10-CB27-EB46-3469-B603BF6574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50000"/>
              </a:spcBef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50000"/>
              </a:spcBef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50000"/>
              </a:spcBef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50000"/>
              </a:spcBef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50000"/>
              </a:spcBef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800"/>
              <a:t>© 2004 Superfactory™.  All Rights Reserved.</a:t>
            </a:r>
          </a:p>
        </p:txBody>
      </p:sp>
      <p:sp>
        <p:nvSpPr>
          <p:cNvPr id="2171906" name="Rectangle 2">
            <a:extLst>
              <a:ext uri="{FF2B5EF4-FFF2-40B4-BE49-F238E27FC236}">
                <a16:creationId xmlns:a16="http://schemas.microsoft.com/office/drawing/2014/main" id="{4B4E5CC1-0274-6232-7CB2-02762B5CC846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512374" y="136525"/>
            <a:ext cx="10515600" cy="838260"/>
          </a:xfrm>
        </p:spPr>
        <p:txBody>
          <a:bodyPr>
            <a:normAutofit/>
          </a:bodyPr>
          <a:lstStyle/>
          <a:p>
            <a:pPr algn="ctr">
              <a:lnSpc>
                <a:spcPct val="70000"/>
              </a:lnSpc>
              <a:spcBef>
                <a:spcPts val="1000"/>
              </a:spcBef>
              <a:defRPr/>
            </a:pPr>
            <a:r>
              <a:rPr lang="en-US" altLang="en-US" sz="4600" i="1" dirty="0">
                <a:solidFill>
                  <a:srgbClr val="0070C0"/>
                </a:solidFill>
                <a:latin typeface="Arial Black" panose="020B0A04020102020204" pitchFamily="34" charset="0"/>
                <a:ea typeface="+mn-ea"/>
                <a:cs typeface="+mn-cs"/>
              </a:rPr>
              <a:t>Benefits: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7B993E4-9BAD-3200-4904-9687190091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080" t="64918" r="17954" b="8805"/>
          <a:stretch/>
        </p:blipFill>
        <p:spPr>
          <a:xfrm>
            <a:off x="8272732" y="1108494"/>
            <a:ext cx="3786996" cy="46410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ABC2FCE-253D-C63A-C01E-00C17CF2CB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6740" y="93114"/>
            <a:ext cx="1388851" cy="73502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0F69167-A742-FF02-07C2-953F6882E8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9331" y="34503"/>
            <a:ext cx="571870" cy="439947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C224A9AC-D88E-9D57-CA9B-C7BAA34A3057}"/>
              </a:ext>
            </a:extLst>
          </p:cNvPr>
          <p:cNvSpPr/>
          <p:nvPr/>
        </p:nvSpPr>
        <p:spPr>
          <a:xfrm>
            <a:off x="132272" y="974785"/>
            <a:ext cx="7933426" cy="5790101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0"/>
              </a:spcBef>
              <a:buFont typeface="Wingdings" panose="05000000000000000000" pitchFamily="2" charset="2"/>
              <a:buChar char="ü"/>
              <a:defRPr/>
            </a:pPr>
            <a:r>
              <a:rPr lang="en-US" spc="-200" dirty="0">
                <a:solidFill>
                  <a:schemeClr val="bg1"/>
                </a:solidFill>
                <a:latin typeface="Microsoft Sans Serif"/>
                <a:cs typeface="Microsoft Sans Serif"/>
              </a:rPr>
              <a:t>     </a:t>
            </a:r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Lean provides tangible benefits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ü"/>
              <a:defRPr/>
            </a:pPr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Reduces costs not just selling price </a:t>
            </a:r>
          </a:p>
          <a:p>
            <a:pPr marL="457200" lvl="1" indent="-457200">
              <a:spcBef>
                <a:spcPct val="0"/>
              </a:spcBef>
              <a:buFont typeface="Wingdings" panose="05000000000000000000" pitchFamily="2" charset="2"/>
              <a:buChar char="ü"/>
              <a:defRPr/>
            </a:pPr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Reduces delivery time, cycle time, set-up time </a:t>
            </a:r>
          </a:p>
          <a:p>
            <a:pPr marL="457200" lvl="1" indent="-457200">
              <a:spcBef>
                <a:spcPct val="0"/>
              </a:spcBef>
              <a:buFont typeface="Wingdings" panose="05000000000000000000" pitchFamily="2" charset="2"/>
              <a:buChar char="ü"/>
              <a:defRPr/>
            </a:pPr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Eliminates waste </a:t>
            </a:r>
          </a:p>
          <a:p>
            <a:pPr marL="457200" lvl="1" indent="-457200">
              <a:spcBef>
                <a:spcPct val="0"/>
              </a:spcBef>
              <a:buFont typeface="Wingdings" panose="05000000000000000000" pitchFamily="2" charset="2"/>
              <a:buChar char="ü"/>
              <a:defRPr/>
            </a:pPr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Seeks continuous improvement 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ü"/>
              <a:defRPr/>
            </a:pPr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Improves quality 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ü"/>
              <a:defRPr/>
            </a:pPr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Improves customer ratings and perceptions 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ü"/>
              <a:defRPr/>
            </a:pPr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Increases overall customer satisfaction 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ü"/>
              <a:defRPr/>
            </a:pPr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Improves employee involvement, morale, and company culture 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ü"/>
              <a:defRPr/>
            </a:pPr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Helps “transform” manufacturers </a:t>
            </a:r>
          </a:p>
          <a:p>
            <a:pPr algn="ctr"/>
            <a:endParaRPr lang="en-IN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8E11751-2ED6-A026-C110-04ED9EF582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01" t="19345" r="5613" b="70918"/>
          <a:stretch/>
        </p:blipFill>
        <p:spPr>
          <a:xfrm>
            <a:off x="0" y="-112142"/>
            <a:ext cx="12013720" cy="8453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A027C04-CCCF-9C7C-2B62-E8B582E260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65" y="802257"/>
            <a:ext cx="6145250" cy="605574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C62A7EE-E58D-8100-AC62-FA9AB739B149}"/>
              </a:ext>
            </a:extLst>
          </p:cNvPr>
          <p:cNvSpPr txBox="1"/>
          <p:nvPr/>
        </p:nvSpPr>
        <p:spPr>
          <a:xfrm>
            <a:off x="6597952" y="2826127"/>
            <a:ext cx="5296620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600" b="0" i="0" dirty="0">
                <a:solidFill>
                  <a:srgbClr val="000000"/>
                </a:solidFill>
                <a:effectLst/>
                <a:latin typeface="Arial Black" panose="020B0A04020102020204" pitchFamily="34" charset="0"/>
              </a:rPr>
              <a:t>To Achieve PQCDSME SHOP TARGETS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sz="1600" b="0" i="0" dirty="0">
                <a:solidFill>
                  <a:srgbClr val="000000"/>
                </a:solidFill>
                <a:effectLst/>
                <a:latin typeface="Arial Black" panose="020B0A04020102020204" pitchFamily="34" charset="0"/>
              </a:rPr>
              <a:t>Automobile Standard Systems IATF 16949:2016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sz="1600" b="0" i="0" dirty="0">
                <a:solidFill>
                  <a:srgbClr val="000000"/>
                </a:solidFill>
                <a:effectLst/>
                <a:latin typeface="Arial Black" panose="020B0A04020102020204" pitchFamily="34" charset="0"/>
              </a:rPr>
              <a:t>Environment health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sz="1600" b="0" i="0" dirty="0">
                <a:solidFill>
                  <a:srgbClr val="000000"/>
                </a:solidFill>
                <a:effectLst/>
                <a:latin typeface="Arial Black" panose="020B0A04020102020204" pitchFamily="34" charset="0"/>
              </a:rPr>
              <a:t>Food Standard System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sz="1600" b="0" i="0" dirty="0">
                <a:solidFill>
                  <a:srgbClr val="000000"/>
                </a:solidFill>
                <a:effectLst/>
                <a:latin typeface="Arial Black" panose="020B0A04020102020204" pitchFamily="34" charset="0"/>
              </a:rPr>
              <a:t>Medical Standard System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sz="1600" b="0" i="0" dirty="0">
                <a:solidFill>
                  <a:srgbClr val="000000"/>
                </a:solidFill>
                <a:effectLst/>
                <a:latin typeface="Arial Black" panose="020B0A04020102020204" pitchFamily="34" charset="0"/>
              </a:rPr>
              <a:t>Quality Management System (QMS) Guidelines</a:t>
            </a:r>
          </a:p>
          <a:p>
            <a:pPr algn="l"/>
            <a:br>
              <a:rPr lang="en-US" sz="1600" dirty="0">
                <a:latin typeface="Arial Black" panose="020B0A04020102020204" pitchFamily="34" charset="0"/>
              </a:rPr>
            </a:br>
            <a:r>
              <a:rPr lang="en-US" sz="1600" b="0" i="0" dirty="0">
                <a:solidFill>
                  <a:srgbClr val="000000"/>
                </a:solidFill>
                <a:effectLst/>
                <a:latin typeface="Arial Black" panose="020B0A04020102020204" pitchFamily="34" charset="0"/>
              </a:rPr>
              <a:t>We shall guide in all activities related to preparations for above certifications.</a:t>
            </a:r>
          </a:p>
          <a:p>
            <a:pPr algn="l"/>
            <a:r>
              <a:rPr lang="en-US" sz="1600" b="0" i="0" dirty="0">
                <a:solidFill>
                  <a:srgbClr val="000000"/>
                </a:solidFill>
                <a:effectLst/>
                <a:latin typeface="Arial Black" panose="020B0A04020102020204" pitchFamily="34" charset="0"/>
              </a:rPr>
              <a:t>While we prepare for the above, it is our guarantee that the company shall be able to get these certifications from certified bodies.</a:t>
            </a:r>
          </a:p>
          <a:p>
            <a:pPr algn="l"/>
            <a:r>
              <a:rPr lang="en-US" sz="1600" b="0" i="0" dirty="0">
                <a:solidFill>
                  <a:srgbClr val="000000"/>
                </a:solidFill>
                <a:effectLst/>
                <a:latin typeface="Arial Black" panose="020B0A04020102020204" pitchFamily="34" charset="0"/>
              </a:rPr>
              <a:t>We shall also help your staff in sustaining the above gains.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8A0DEBE-7A59-1862-24B9-830791BEF6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3003" y="812927"/>
            <a:ext cx="2803585" cy="193351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3B2CA7C-5B07-4433-E08A-8E9526F20174}"/>
              </a:ext>
            </a:extLst>
          </p:cNvPr>
          <p:cNvSpPr txBox="1"/>
          <p:nvPr/>
        </p:nvSpPr>
        <p:spPr>
          <a:xfrm>
            <a:off x="2881223" y="-12614"/>
            <a:ext cx="7850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600" dirty="0">
                <a:solidFill>
                  <a:schemeClr val="bg1"/>
                </a:solidFill>
              </a:rPr>
              <a:t>2.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457FBC-91F1-A7ED-9801-3636044008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0385" y="0"/>
            <a:ext cx="619057" cy="633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2794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1FF96A-44DA-CB1F-4E19-381B8F9B5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528" y="500062"/>
            <a:ext cx="12019472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i="1" dirty="0">
                <a:solidFill>
                  <a:srgbClr val="0070C0"/>
                </a:solidFill>
                <a:latin typeface="Arial Black" panose="020B0A04020102020204" pitchFamily="34" charset="0"/>
                <a:ea typeface="+mn-ea"/>
                <a:cs typeface="+mn-cs"/>
              </a:rPr>
              <a:t>The technical manufacturer audit includes the above, as well as a department-by-department review and verification of:</a:t>
            </a:r>
            <a:br>
              <a:rPr lang="en-US" b="0" i="0" dirty="0">
                <a:solidFill>
                  <a:srgbClr val="333333"/>
                </a:solidFill>
                <a:effectLst/>
                <a:latin typeface="-apple-system"/>
              </a:rPr>
            </a:b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0325B9-35F0-4E05-E728-788AB02220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937484"/>
          </a:xfrm>
        </p:spPr>
        <p:txBody>
          <a:bodyPr>
            <a:normAutofit lnSpcReduction="10000"/>
          </a:bodyPr>
          <a:lstStyle/>
          <a:p>
            <a:pPr fontAlgn="base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ü"/>
              <a:defRPr/>
            </a:pP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The condition of the facilities, including the structure, number of workers,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labour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law compliance, area of the workshop, etc.</a:t>
            </a:r>
          </a:p>
          <a:p>
            <a:pPr fontAlgn="base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ü"/>
              <a:defRPr/>
            </a:pP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Evaluate the manufacturer’s production system, including working conditions, facilities, machines, technical capability, and environmental control system</a:t>
            </a:r>
          </a:p>
          <a:p>
            <a:pPr fontAlgn="base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ü"/>
              <a:defRPr/>
            </a:pP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Evaluate the quality system to ensure the presence of inspectors and correct methodology for quality control.</a:t>
            </a:r>
          </a:p>
          <a:p>
            <a:pPr fontAlgn="base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ü"/>
              <a:defRPr/>
            </a:pP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Evaluate the management’s capabilities.</a:t>
            </a:r>
          </a:p>
          <a:p>
            <a:pPr fontAlgn="base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ü"/>
              <a:defRPr/>
            </a:pP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Evaluate the business’s financial condition, including the registered capital and bank credit grade.</a:t>
            </a:r>
          </a:p>
          <a:p>
            <a:endParaRPr lang="en-I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0762BD-8E84-5D71-23C7-D4E6FEF864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0385" y="0"/>
            <a:ext cx="619057" cy="633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1472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76DA14-7343-B952-B837-F3CC2756A9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23586"/>
            <a:ext cx="11749177" cy="584776"/>
          </a:xfrm>
        </p:spPr>
        <p:txBody>
          <a:bodyPr/>
          <a:lstStyle/>
          <a:p>
            <a:r>
              <a:rPr lang="en-IN" sz="3200" i="1" dirty="0">
                <a:solidFill>
                  <a:srgbClr val="0070C0"/>
                </a:solidFill>
                <a:latin typeface="Arial Black" panose="020B0A04020102020204" pitchFamily="34" charset="0"/>
                <a:ea typeface="+mn-ea"/>
                <a:cs typeface="+mn-cs"/>
              </a:rPr>
              <a:t>Why regular Gemba assessment: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8A2A3E-E911-90CB-4205-FDC5B671F8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942295"/>
            <a:ext cx="9014604" cy="1328272"/>
          </a:xfrm>
        </p:spPr>
        <p:txBody>
          <a:bodyPr>
            <a:normAutofit lnSpcReduction="10000"/>
          </a:bodyPr>
          <a:lstStyle/>
          <a:p>
            <a:pPr fontAlgn="base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to ensure that products meet the standards required by customers and are performed via an independent third-party company.</a:t>
            </a:r>
            <a:endParaRPr lang="en-IN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8713CA-0596-7007-9D18-6C103A0238B9}"/>
              </a:ext>
            </a:extLst>
          </p:cNvPr>
          <p:cNvSpPr txBox="1"/>
          <p:nvPr/>
        </p:nvSpPr>
        <p:spPr>
          <a:xfrm>
            <a:off x="436351" y="2790437"/>
            <a:ext cx="1143143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  <a:latin typeface="Arial Black" panose="020B0A04020102020204" pitchFamily="34" charset="0"/>
              </a:rPr>
              <a:t>Advantages of conducting a manufacturing audit:</a:t>
            </a:r>
            <a:endParaRPr lang="en-IN" sz="3200" i="1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3C81F2-D93D-5603-760A-FF8079365942}"/>
              </a:ext>
            </a:extLst>
          </p:cNvPr>
          <p:cNvSpPr txBox="1"/>
          <p:nvPr/>
        </p:nvSpPr>
        <p:spPr>
          <a:xfrm>
            <a:off x="112143" y="3609145"/>
            <a:ext cx="12079857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n-US" sz="20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Helps evaluate the competency of factory management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n-US" sz="20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Provide a comprehensive overview of processes, workflows and operations of the company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Helps identify and mitigate the existing or potential operational, quality and ethical risks involved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 manufacturing audit challenge makes sure that all the procedures are conducted aptly and in accordance with the industry practices and the expectations of the company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 manufacturer audit shall allow the business to implement corrective actions for any errors which may be found.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the audit also helps in accessing the consistency of a process and what can be done to increase productivity, efficiency and workflows between various teams and vertical</a:t>
            </a:r>
            <a:endParaRPr lang="en-US" b="0" i="0" dirty="0">
              <a:solidFill>
                <a:srgbClr val="18191F"/>
              </a:solidFill>
              <a:effectLst/>
              <a:latin typeface="Inter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5330637-C5E0-7731-503E-EAA33ACF24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4989" y="123585"/>
            <a:ext cx="3004867" cy="27317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C420A7F-D4A4-AC0A-6151-5F6E5A699D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89717" y="3309237"/>
            <a:ext cx="957532" cy="5959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5A2F8DC-8800-F7E3-805B-6F125F8242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9647" y="6100697"/>
            <a:ext cx="619057" cy="633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4077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814625-4D7E-32AF-852F-46C350587F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CBA661-4CB0-02C4-3F68-2B4E26EE45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-8626"/>
            <a:ext cx="11430000" cy="656901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38E369F-A301-C258-78D8-0CC9831DFD9D}"/>
              </a:ext>
            </a:extLst>
          </p:cNvPr>
          <p:cNvSpPr txBox="1"/>
          <p:nvPr/>
        </p:nvSpPr>
        <p:spPr>
          <a:xfrm>
            <a:off x="445698" y="73650"/>
            <a:ext cx="7850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4400" b="1" dirty="0">
                <a:solidFill>
                  <a:schemeClr val="bg1"/>
                </a:solidFill>
              </a:rPr>
              <a:t>3</a:t>
            </a:r>
            <a:r>
              <a:rPr lang="en-IN" sz="4400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95E903-32BD-D8F0-0ECF-C19151679E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1" y="0"/>
            <a:ext cx="679442" cy="633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5179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Box 3">
            <a:extLst>
              <a:ext uri="{FF2B5EF4-FFF2-40B4-BE49-F238E27FC236}">
                <a16:creationId xmlns:a16="http://schemas.microsoft.com/office/drawing/2014/main" id="{D9227DBF-0BC8-4380-A89F-A390610410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6430" y="115889"/>
            <a:ext cx="11136701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i="1" dirty="0">
                <a:solidFill>
                  <a:srgbClr val="0070C0"/>
                </a:solidFill>
                <a:latin typeface="Arial Black" panose="020B0A04020102020204" pitchFamily="34" charset="0"/>
                <a:cs typeface="+mn-cs"/>
              </a:rPr>
              <a:t>LEAN Eliminates 8 WASTES (TIMWOOD)</a:t>
            </a:r>
          </a:p>
        </p:txBody>
      </p:sp>
      <p:pic>
        <p:nvPicPr>
          <p:cNvPr id="30723" name="Picture 4">
            <a:extLst>
              <a:ext uri="{FF2B5EF4-FFF2-40B4-BE49-F238E27FC236}">
                <a16:creationId xmlns:a16="http://schemas.microsoft.com/office/drawing/2014/main" id="{B60FDEDE-0E41-4DD9-88AB-F7DDCC5179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167" y="836614"/>
            <a:ext cx="11792308" cy="576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8CFBE7D-653E-6593-AAE6-D607ADAD26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0385" y="0"/>
            <a:ext cx="619057" cy="63371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4BB7A0A9-8089-4464-BC6F-C24A1CEBDD31}"/>
              </a:ext>
            </a:extLst>
          </p:cNvPr>
          <p:cNvSpPr txBox="1">
            <a:spLocks/>
          </p:cNvSpPr>
          <p:nvPr/>
        </p:nvSpPr>
        <p:spPr>
          <a:xfrm>
            <a:off x="2041154" y="4441229"/>
            <a:ext cx="7886700" cy="532980"/>
          </a:xfrm>
          <a:prstGeom prst="rect">
            <a:avLst/>
          </a:prstGeom>
          <a:solidFill>
            <a:srgbClr val="FFFF00"/>
          </a:solidFill>
        </p:spPr>
        <p:txBody>
          <a:bodyPr lIns="68580" tIns="34290" rIns="68580" bIns="3429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2800" b="1" u="sng" dirty="0">
                <a:solidFill>
                  <a:srgbClr val="2D2D8A"/>
                </a:solidFill>
                <a:ea typeface="+mn-ea"/>
                <a:cs typeface="+mn-cs"/>
              </a:rPr>
              <a:t>Associated with Professionals</a:t>
            </a:r>
            <a:r>
              <a:rPr lang="en-US" sz="2800" dirty="0">
                <a:solidFill>
                  <a:srgbClr val="2D2D8A"/>
                </a:solidFill>
              </a:rPr>
              <a:t>:</a:t>
            </a:r>
          </a:p>
        </p:txBody>
      </p:sp>
      <p:pic>
        <p:nvPicPr>
          <p:cNvPr id="7174" name="Picture 11">
            <a:extLst>
              <a:ext uri="{FF2B5EF4-FFF2-40B4-BE49-F238E27FC236}">
                <a16:creationId xmlns:a16="http://schemas.microsoft.com/office/drawing/2014/main" id="{A1CD6CEF-D4F5-4CA7-A93C-321FF41BFA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0" t="21664" r="5193" b="26411"/>
          <a:stretch>
            <a:fillRect/>
          </a:stretch>
        </p:blipFill>
        <p:spPr bwMode="auto">
          <a:xfrm>
            <a:off x="2704057" y="5802588"/>
            <a:ext cx="1300683" cy="882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13">
            <a:extLst>
              <a:ext uri="{FF2B5EF4-FFF2-40B4-BE49-F238E27FC236}">
                <a16:creationId xmlns:a16="http://schemas.microsoft.com/office/drawing/2014/main" id="{3D7457CE-B658-41A1-AF4C-CA7B152FE4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065" y="5835952"/>
            <a:ext cx="1087738" cy="848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CF3457F5-E752-4531-B180-D2BC34A4AD10}"/>
              </a:ext>
            </a:extLst>
          </p:cNvPr>
          <p:cNvSpPr txBox="1">
            <a:spLocks/>
          </p:cNvSpPr>
          <p:nvPr/>
        </p:nvSpPr>
        <p:spPr>
          <a:xfrm>
            <a:off x="1935162" y="173403"/>
            <a:ext cx="7886700" cy="577700"/>
          </a:xfrm>
          <a:prstGeom prst="rect">
            <a:avLst/>
          </a:prstGeom>
          <a:solidFill>
            <a:srgbClr val="FFFF00"/>
          </a:solidFill>
        </p:spPr>
        <p:txBody>
          <a:bodyPr lIns="68580" tIns="34290" rIns="68580" bIns="3429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2800" b="1" u="sng" dirty="0">
                <a:solidFill>
                  <a:srgbClr val="2D2D8A"/>
                </a:solidFill>
                <a:ea typeface="+mn-ea"/>
                <a:cs typeface="+mn-cs"/>
              </a:rPr>
              <a:t>Our Partners in Growth</a:t>
            </a:r>
            <a:r>
              <a:rPr lang="en-US" sz="2400" b="1" dirty="0">
                <a:solidFill>
                  <a:srgbClr val="2D2D8A"/>
                </a:solidFill>
              </a:rPr>
              <a:t>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CC3BCF-CD73-6B1A-D071-64AC9A2F6AD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480" t="60324" r="20165" b="13449"/>
          <a:stretch/>
        </p:blipFill>
        <p:spPr>
          <a:xfrm>
            <a:off x="288385" y="2619758"/>
            <a:ext cx="7768687" cy="14040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15CAD96-FAFC-4945-C267-1684F56062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505" t="60065" r="6897" b="13708"/>
          <a:stretch/>
        </p:blipFill>
        <p:spPr>
          <a:xfrm>
            <a:off x="136894" y="830457"/>
            <a:ext cx="7144185" cy="17986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84CC074-5904-573A-9C79-92195314C62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0000" t="64466" r="36286" b="16854"/>
          <a:stretch/>
        </p:blipFill>
        <p:spPr>
          <a:xfrm>
            <a:off x="8198058" y="2585521"/>
            <a:ext cx="1671961" cy="128111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AE4D7CB-7A74-987D-25B8-3BD1B1258B5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798" t="47566" r="67346" b="33671"/>
          <a:stretch/>
        </p:blipFill>
        <p:spPr>
          <a:xfrm>
            <a:off x="136894" y="5804979"/>
            <a:ext cx="1286030" cy="775425"/>
          </a:xfrm>
          <a:prstGeom prst="rect">
            <a:avLst/>
          </a:prstGeom>
        </p:spPr>
      </p:pic>
      <p:pic>
        <p:nvPicPr>
          <p:cNvPr id="1026" name="Picture 2" descr="ISQ">
            <a:extLst>
              <a:ext uri="{FF2B5EF4-FFF2-40B4-BE49-F238E27FC236}">
                <a16:creationId xmlns:a16="http://schemas.microsoft.com/office/drawing/2014/main" id="{0EBC4C86-8579-E4A0-3E06-10306888F3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526" y="5519402"/>
            <a:ext cx="1174010" cy="1070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RIBBEL INTERNATIONAL LIMITED | LinkedIn">
            <a:extLst>
              <a:ext uri="{FF2B5EF4-FFF2-40B4-BE49-F238E27FC236}">
                <a16:creationId xmlns:a16="http://schemas.microsoft.com/office/drawing/2014/main" id="{948ACDB4-A43C-DD4B-6AB4-AF6F0068CF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482" y="830457"/>
            <a:ext cx="1834883" cy="1834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92334D9-7834-DF8D-B9D5-A6867B2309F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6583" y="8625"/>
            <a:ext cx="571870" cy="43994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EAD1551-3FE1-07B0-93F0-48C80BFD0D2C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33676" t="51252" r="10633" b="23308"/>
          <a:stretch/>
        </p:blipFill>
        <p:spPr>
          <a:xfrm>
            <a:off x="5285873" y="5589147"/>
            <a:ext cx="3264514" cy="107026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BA61239-0574-7C59-4C86-65D7F0269C3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690217" y="5445059"/>
            <a:ext cx="1545736" cy="102146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13A7687-26B2-B625-6411-045006D6F1E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560051" y="5353458"/>
            <a:ext cx="1608070" cy="1184313"/>
          </a:xfrm>
          <a:prstGeom prst="rect">
            <a:avLst/>
          </a:prstGeom>
        </p:spPr>
      </p:pic>
      <p:pic>
        <p:nvPicPr>
          <p:cNvPr id="21" name="Picture 2">
            <a:hlinkClick r:id="rId14"/>
            <a:extLst>
              <a:ext uri="{FF2B5EF4-FFF2-40B4-BE49-F238E27FC236}">
                <a16:creationId xmlns:a16="http://schemas.microsoft.com/office/drawing/2014/main" id="{7BC80B66-FEDD-48D5-605D-835BA1F50C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3111" y="1362364"/>
            <a:ext cx="2905125" cy="67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Untitled_design-removebg-preview">
            <a:hlinkClick r:id="rId16"/>
            <a:extLst>
              <a:ext uri="{FF2B5EF4-FFF2-40B4-BE49-F238E27FC236}">
                <a16:creationId xmlns:a16="http://schemas.microsoft.com/office/drawing/2014/main" id="{B5B00EDE-3EE6-4112-43ED-4741F78D60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5953" y="2592162"/>
            <a:ext cx="932283" cy="842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Vansh">
            <a:extLst>
              <a:ext uri="{FF2B5EF4-FFF2-40B4-BE49-F238E27FC236}">
                <a16:creationId xmlns:a16="http://schemas.microsoft.com/office/drawing/2014/main" id="{C18B77F2-CE37-3D7F-C15A-B7D35B19FD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764" y="3779815"/>
            <a:ext cx="1795587" cy="48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hri Siddhivinayak Industries">
            <a:extLst>
              <a:ext uri="{FF2B5EF4-FFF2-40B4-BE49-F238E27FC236}">
                <a16:creationId xmlns:a16="http://schemas.microsoft.com/office/drawing/2014/main" id="{1FAB1040-FD69-584D-33E5-849BB42542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3299" y="2649900"/>
            <a:ext cx="857250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27136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AC5F63-E65B-1CBE-837A-C14A26F7DB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4A7E11-4B12-B74B-9169-73449608AD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552" y="835024"/>
            <a:ext cx="11542142" cy="577280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356DB89-24C7-5760-C26E-A14EFE29A2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980" y="115313"/>
            <a:ext cx="9618453" cy="707886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IN" sz="4000" i="1" dirty="0">
                <a:solidFill>
                  <a:srgbClr val="0070C0"/>
                </a:solidFill>
                <a:latin typeface="Arial Black" panose="020B0A04020102020204" pitchFamily="34" charset="0"/>
                <a:cs typeface="+mn-cs"/>
              </a:rPr>
              <a:t>Organizational operation method:</a:t>
            </a:r>
            <a:endParaRPr lang="en-US" altLang="en-US" sz="4000" i="1" dirty="0">
              <a:solidFill>
                <a:srgbClr val="0070C0"/>
              </a:solidFill>
              <a:latin typeface="Arial Black" panose="020B0A04020102020204" pitchFamily="34" charset="0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822640A-BE5F-FA9E-77CF-03CDE59252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0385" y="0"/>
            <a:ext cx="619057" cy="633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1765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Box 3">
            <a:extLst>
              <a:ext uri="{FF2B5EF4-FFF2-40B4-BE49-F238E27FC236}">
                <a16:creationId xmlns:a16="http://schemas.microsoft.com/office/drawing/2014/main" id="{DABDA476-5CAC-407F-A363-91CC135711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4113" y="115888"/>
            <a:ext cx="7200900" cy="584775"/>
          </a:xfrm>
          <a:prstGeom prst="rect">
            <a:avLst/>
          </a:prstGeom>
          <a:noFill/>
          <a:ln>
            <a:noFill/>
          </a:ln>
        </p:spPr>
        <p:txBody>
          <a:bodyPr lIns="91440" tIns="45720" rIns="91440" bIns="45720" anchor="t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i="1" dirty="0">
                <a:solidFill>
                  <a:srgbClr val="0070C0"/>
                </a:solidFill>
                <a:latin typeface="Arial Black" panose="020B0A04020102020204" pitchFamily="34" charset="0"/>
                <a:cs typeface="+mn-cs"/>
              </a:rPr>
              <a:t>7 Benefits -PQCDSME</a:t>
            </a:r>
          </a:p>
        </p:txBody>
      </p:sp>
      <p:pic>
        <p:nvPicPr>
          <p:cNvPr id="32771" name="Picture 2">
            <a:extLst>
              <a:ext uri="{FF2B5EF4-FFF2-40B4-BE49-F238E27FC236}">
                <a16:creationId xmlns:a16="http://schemas.microsoft.com/office/drawing/2014/main" id="{60256EBA-C0F3-47A5-800B-01F87FCDEB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747" y="700663"/>
            <a:ext cx="11464506" cy="6041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6ED5B0E-6F99-4978-8B15-570DAC5AA4FD}"/>
              </a:ext>
            </a:extLst>
          </p:cNvPr>
          <p:cNvSpPr txBox="1"/>
          <p:nvPr/>
        </p:nvSpPr>
        <p:spPr>
          <a:xfrm>
            <a:off x="4724400" y="3200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Click to add text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5D60DD-96CE-B71A-03AA-5BB904E359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6026" y="93115"/>
            <a:ext cx="957532" cy="5959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21ADCD1-EB5D-5677-3ED4-875ADA9AA0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0385" y="0"/>
            <a:ext cx="619057" cy="633717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5EB408-4D9C-ED83-D3BE-99DFF73E6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751854C-64A2-117A-D7ED-DF00CA34EA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62" y="77638"/>
            <a:ext cx="4563373" cy="6650966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4A2780F-743F-A26B-256A-FC6E336822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832"/>
          <a:stretch/>
        </p:blipFill>
        <p:spPr>
          <a:xfrm>
            <a:off x="4346725" y="129396"/>
            <a:ext cx="7695749" cy="65000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89174AB-B1BD-D544-A20D-DFCD58499730}"/>
              </a:ext>
            </a:extLst>
          </p:cNvPr>
          <p:cNvSpPr txBox="1"/>
          <p:nvPr/>
        </p:nvSpPr>
        <p:spPr>
          <a:xfrm>
            <a:off x="81458" y="267419"/>
            <a:ext cx="45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200" b="1" dirty="0">
                <a:solidFill>
                  <a:schemeClr val="bg1"/>
                </a:solidFill>
              </a:rPr>
              <a:t>4</a:t>
            </a:r>
            <a:endParaRPr lang="en-IN" sz="3200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D7F049-8CA5-B2B6-729F-48218EB7F0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1485" y="94890"/>
            <a:ext cx="619057" cy="633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3375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F1065EB-2C89-69FD-9CE4-A3351D8637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792" y="1121434"/>
            <a:ext cx="11602529" cy="5736565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2E805FDD-EDE6-7FC5-5E36-D5C1F27DBC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6430" y="115889"/>
            <a:ext cx="11136701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i="1" dirty="0">
                <a:solidFill>
                  <a:srgbClr val="0070C0"/>
                </a:solidFill>
                <a:latin typeface="Arial Black" panose="020B0A04020102020204" pitchFamily="34" charset="0"/>
                <a:cs typeface="+mn-cs"/>
              </a:rPr>
              <a:t>TQM PURPOSE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A629D8F-454D-CA26-6DD3-ECF9A33B2A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1759" y="34504"/>
            <a:ext cx="619057" cy="633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9888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>
            <a:extLst>
              <a:ext uri="{FF2B5EF4-FFF2-40B4-BE49-F238E27FC236}">
                <a16:creationId xmlns:a16="http://schemas.microsoft.com/office/drawing/2014/main" id="{B8CA360C-B32F-46E8-AD47-45F2A3916BD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794342" y="-80454"/>
            <a:ext cx="3176465" cy="1029359"/>
          </a:xfrm>
        </p:spPr>
        <p:txBody>
          <a:bodyPr>
            <a:normAutofit/>
          </a:bodyPr>
          <a:lstStyle/>
          <a:p>
            <a:r>
              <a:rPr lang="en-US" altLang="en-US" i="1" dirty="0">
                <a:solidFill>
                  <a:srgbClr val="0070C0"/>
                </a:solidFill>
                <a:latin typeface="Arial Black" panose="020B0A04020102020204" pitchFamily="34" charset="0"/>
                <a:ea typeface="+mn-ea"/>
                <a:cs typeface="+mn-cs"/>
              </a:rPr>
              <a:t>Results: </a:t>
            </a:r>
            <a:r>
              <a:rPr lang="en-US" altLang="en-US" sz="3600" i="1" dirty="0">
                <a:solidFill>
                  <a:srgbClr val="0070C0"/>
                </a:solidFill>
                <a:latin typeface="Arial Black" panose="020B0A04020102020204" pitchFamily="34" charset="0"/>
                <a:ea typeface="+mn-ea"/>
                <a:cs typeface="+mn-cs"/>
              </a:rPr>
              <a:t> </a:t>
            </a:r>
          </a:p>
        </p:txBody>
      </p:sp>
      <p:sp>
        <p:nvSpPr>
          <p:cNvPr id="7171" name="Text Box 3">
            <a:extLst>
              <a:ext uri="{FF2B5EF4-FFF2-40B4-BE49-F238E27FC236}">
                <a16:creationId xmlns:a16="http://schemas.microsoft.com/office/drawing/2014/main" id="{2AF32F00-6B5E-41B2-860C-FD68475532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517" y="766315"/>
            <a:ext cx="5173304" cy="581697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40" tIns="45720" rIns="91440" bIns="45720" anchor="t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en-US" altLang="en-US" sz="1800" dirty="0">
                <a:latin typeface="Arial"/>
                <a:cs typeface="Arial"/>
              </a:rPr>
              <a:t> </a:t>
            </a:r>
            <a:r>
              <a:rPr lang="en-US" altLang="en-US" sz="3600" i="1" dirty="0">
                <a:solidFill>
                  <a:srgbClr val="0070C0"/>
                </a:solidFill>
                <a:latin typeface="Arial Black" panose="020B0A04020102020204" pitchFamily="34" charset="0"/>
                <a:cs typeface="+mn-cs"/>
              </a:rPr>
              <a:t>To the Company</a:t>
            </a:r>
          </a:p>
          <a:p>
            <a:pPr>
              <a:spcBef>
                <a:spcPct val="0"/>
              </a:spcBef>
              <a:defRPr/>
            </a:pPr>
            <a:endParaRPr lang="en-US" altLang="en-US" sz="2400" b="1" u="sng" dirty="0">
              <a:solidFill>
                <a:srgbClr val="000099"/>
              </a:solidFill>
            </a:endParaRPr>
          </a:p>
          <a:p>
            <a:pPr marL="342900" indent="-342900">
              <a:spcBef>
                <a:spcPct val="0"/>
              </a:spcBef>
              <a:buClr>
                <a:srgbClr val="3333FF"/>
              </a:buClr>
              <a:buFont typeface="Wingdings" panose="05000000000000000000" pitchFamily="2" charset="2"/>
              <a:buChar char="Ø"/>
              <a:defRPr/>
            </a:pPr>
            <a:r>
              <a:rPr lang="en-US" altLang="en-US" sz="1800" dirty="0">
                <a:latin typeface="Arial"/>
                <a:cs typeface="Arial"/>
              </a:rPr>
              <a:t> </a:t>
            </a:r>
            <a:r>
              <a:rPr lang="en-US" altLang="en-US" sz="20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+mj-ea"/>
              </a:rPr>
              <a:t>Cutting hidden production cost</a:t>
            </a:r>
          </a:p>
          <a:p>
            <a:pPr marL="342900" indent="-342900">
              <a:spcBef>
                <a:spcPct val="0"/>
              </a:spcBef>
              <a:buClr>
                <a:srgbClr val="3333FF"/>
              </a:buClr>
              <a:buFont typeface="Wingdings" panose="05000000000000000000" pitchFamily="2" charset="2"/>
              <a:buChar char="Ø"/>
              <a:defRPr/>
            </a:pPr>
            <a:endParaRPr lang="en-US" altLang="en-US" sz="2000" b="1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ea typeface="+mj-ea"/>
            </a:endParaRPr>
          </a:p>
          <a:p>
            <a:pPr marL="342900" indent="-342900">
              <a:spcBef>
                <a:spcPct val="0"/>
              </a:spcBef>
              <a:buClr>
                <a:srgbClr val="3333FF"/>
              </a:buClr>
              <a:buFont typeface="Wingdings" panose="05000000000000000000" pitchFamily="2" charset="2"/>
              <a:buChar char="Ø"/>
              <a:defRPr/>
            </a:pPr>
            <a:r>
              <a:rPr lang="en-US" altLang="en-US" sz="20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+mj-ea"/>
              </a:rPr>
              <a:t> Increased customer satisfaction</a:t>
            </a:r>
          </a:p>
          <a:p>
            <a:pPr marL="342900" indent="-342900">
              <a:spcBef>
                <a:spcPct val="0"/>
              </a:spcBef>
              <a:buClr>
                <a:srgbClr val="3333FF"/>
              </a:buClr>
              <a:buFont typeface="Wingdings" panose="05000000000000000000" pitchFamily="2" charset="2"/>
              <a:buChar char="Ø"/>
              <a:defRPr/>
            </a:pPr>
            <a:endParaRPr lang="en-US" altLang="en-US" sz="2000" b="1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ea typeface="+mj-ea"/>
            </a:endParaRPr>
          </a:p>
          <a:p>
            <a:pPr marL="342900" indent="-342900">
              <a:lnSpc>
                <a:spcPct val="90000"/>
              </a:lnSpc>
              <a:spcBef>
                <a:spcPct val="0"/>
              </a:spcBef>
              <a:buClr>
                <a:srgbClr val="3333FF"/>
              </a:buClr>
              <a:buFont typeface="Wingdings" panose="05000000000000000000" pitchFamily="2" charset="2"/>
              <a:buChar char="Ø"/>
              <a:defRPr/>
            </a:pPr>
            <a:r>
              <a:rPr lang="en-US" altLang="en-US" sz="20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+mj-ea"/>
              </a:rPr>
              <a:t> Reduce delays </a:t>
            </a:r>
          </a:p>
          <a:p>
            <a:pPr marL="342900" indent="-342900">
              <a:lnSpc>
                <a:spcPct val="90000"/>
              </a:lnSpc>
              <a:spcBef>
                <a:spcPct val="0"/>
              </a:spcBef>
              <a:buClr>
                <a:srgbClr val="3333FF"/>
              </a:buClr>
              <a:buFont typeface="Wingdings" panose="05000000000000000000" pitchFamily="2" charset="2"/>
              <a:buChar char="Ø"/>
              <a:defRPr/>
            </a:pPr>
            <a:r>
              <a:rPr lang="en-US" altLang="en-US" sz="20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+mj-ea"/>
              </a:rPr>
              <a:t>      brings reliable deliveries</a:t>
            </a:r>
          </a:p>
          <a:p>
            <a:pPr marL="342900" indent="-342900">
              <a:spcBef>
                <a:spcPct val="0"/>
              </a:spcBef>
              <a:buClr>
                <a:srgbClr val="3333FF"/>
              </a:buClr>
              <a:buFont typeface="Wingdings" panose="05000000000000000000" pitchFamily="2" charset="2"/>
              <a:buChar char="Ø"/>
              <a:defRPr/>
            </a:pPr>
            <a:endParaRPr lang="en-US" altLang="en-US" sz="2000" b="1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ea typeface="+mj-ea"/>
            </a:endParaRPr>
          </a:p>
          <a:p>
            <a:pPr marL="342900" indent="-342900">
              <a:spcBef>
                <a:spcPct val="0"/>
              </a:spcBef>
              <a:buClr>
                <a:srgbClr val="3333FF"/>
              </a:buClr>
              <a:buFont typeface="Wingdings" panose="05000000000000000000" pitchFamily="2" charset="2"/>
              <a:buChar char="Ø"/>
              <a:defRPr/>
            </a:pPr>
            <a:r>
              <a:rPr lang="en-US" altLang="en-US" sz="20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+mj-ea"/>
              </a:rPr>
              <a:t>   Low Inhouse PPM</a:t>
            </a:r>
          </a:p>
          <a:p>
            <a:pPr marL="342900" indent="-342900">
              <a:spcBef>
                <a:spcPct val="0"/>
              </a:spcBef>
              <a:buClr>
                <a:srgbClr val="3333FF"/>
              </a:buClr>
              <a:buFont typeface="Wingdings" panose="05000000000000000000" pitchFamily="2" charset="2"/>
              <a:buChar char="Ø"/>
              <a:defRPr/>
            </a:pPr>
            <a:endParaRPr lang="en-US" altLang="en-US" sz="2000" b="1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ea typeface="+mj-ea"/>
            </a:endParaRPr>
          </a:p>
          <a:p>
            <a:pPr marL="342900" indent="-342900">
              <a:lnSpc>
                <a:spcPct val="90000"/>
              </a:lnSpc>
              <a:spcBef>
                <a:spcPct val="0"/>
              </a:spcBef>
              <a:buClr>
                <a:srgbClr val="3333FF"/>
              </a:buClr>
              <a:buFont typeface="Wingdings" panose="05000000000000000000" pitchFamily="2" charset="2"/>
              <a:buChar char="Ø"/>
              <a:defRPr/>
            </a:pPr>
            <a:r>
              <a:rPr lang="en-US" altLang="en-US" sz="20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+mj-ea"/>
              </a:rPr>
              <a:t>Zero complaints bring greater confidence &amp; trust</a:t>
            </a:r>
          </a:p>
          <a:p>
            <a:pPr marL="342900" indent="-342900">
              <a:spcBef>
                <a:spcPct val="0"/>
              </a:spcBef>
              <a:buClr>
                <a:srgbClr val="3333FF"/>
              </a:buClr>
              <a:buFont typeface="Wingdings" panose="05000000000000000000" pitchFamily="2" charset="2"/>
              <a:buChar char="Ø"/>
              <a:defRPr/>
            </a:pPr>
            <a:r>
              <a:rPr lang="en-US" altLang="en-US" sz="20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+mj-ea"/>
              </a:rPr>
              <a:t>Good Productivity</a:t>
            </a:r>
          </a:p>
          <a:p>
            <a:pPr marL="342900" indent="-342900">
              <a:spcBef>
                <a:spcPct val="0"/>
              </a:spcBef>
              <a:buClr>
                <a:srgbClr val="3333FF"/>
              </a:buClr>
              <a:buFont typeface="Wingdings" panose="05000000000000000000" pitchFamily="2" charset="2"/>
              <a:buChar char="Ø"/>
              <a:defRPr/>
            </a:pPr>
            <a:r>
              <a:rPr lang="en-US" altLang="en-US" sz="20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+mj-ea"/>
              </a:rPr>
              <a:t>Wastages reduction</a:t>
            </a:r>
          </a:p>
          <a:p>
            <a:pPr marL="342900" indent="-342900">
              <a:spcBef>
                <a:spcPct val="0"/>
              </a:spcBef>
              <a:buClr>
                <a:srgbClr val="3333FF"/>
              </a:buClr>
              <a:buFont typeface="Wingdings" panose="05000000000000000000" pitchFamily="2" charset="2"/>
              <a:buChar char="Ø"/>
              <a:defRPr/>
            </a:pPr>
            <a:r>
              <a:rPr lang="en-US" altLang="en-US" sz="20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+mj-ea"/>
              </a:rPr>
              <a:t>Profit value increased </a:t>
            </a:r>
            <a:r>
              <a:rPr lang="en-US" altLang="en-US" sz="2000" b="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+mj-ea"/>
              </a:rPr>
              <a:t>aapx</a:t>
            </a:r>
            <a:r>
              <a:rPr lang="en-US" altLang="en-US" sz="20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+mj-ea"/>
              </a:rPr>
              <a:t> 20 -30% through cost of poor quality reductions</a:t>
            </a:r>
          </a:p>
        </p:txBody>
      </p:sp>
      <p:sp>
        <p:nvSpPr>
          <p:cNvPr id="7172" name="Text Box 4">
            <a:extLst>
              <a:ext uri="{FF2B5EF4-FFF2-40B4-BE49-F238E27FC236}">
                <a16:creationId xmlns:a16="http://schemas.microsoft.com/office/drawing/2014/main" id="{BD160C5F-2A82-4937-9EC1-66730F4268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90582" y="285413"/>
            <a:ext cx="5601418" cy="677877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40" tIns="45720" rIns="91440" bIns="45720" anchor="t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200000"/>
              </a:lnSpc>
              <a:spcBef>
                <a:spcPct val="0"/>
              </a:spcBef>
              <a:buNone/>
              <a:defRPr/>
            </a:pPr>
            <a:r>
              <a:rPr lang="en-US" altLang="en-US" sz="1800" dirty="0">
                <a:latin typeface="Arial"/>
                <a:cs typeface="Arial"/>
              </a:rPr>
              <a:t> </a:t>
            </a:r>
            <a:r>
              <a:rPr lang="en-US" altLang="en-US" sz="3600" i="1" dirty="0">
                <a:solidFill>
                  <a:srgbClr val="0070C0"/>
                </a:solidFill>
                <a:latin typeface="Arial Black" panose="020B0A04020102020204" pitchFamily="34" charset="0"/>
                <a:cs typeface="+mn-cs"/>
              </a:rPr>
              <a:t>To shop floor people </a:t>
            </a:r>
          </a:p>
          <a:p>
            <a:pPr marL="342900" indent="-342900">
              <a:lnSpc>
                <a:spcPct val="200000"/>
              </a:lnSpc>
              <a:spcBef>
                <a:spcPct val="0"/>
              </a:spcBef>
              <a:buClr>
                <a:srgbClr val="3333FF"/>
              </a:buClr>
              <a:buFont typeface="Wingdings" panose="05000000000000000000" pitchFamily="2" charset="2"/>
              <a:buChar char="Ø"/>
              <a:defRPr/>
            </a:pPr>
            <a:r>
              <a:rPr lang="en-US" altLang="en-US" sz="20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+mj-ea"/>
              </a:rPr>
              <a:t> Increased job satisfaction</a:t>
            </a:r>
          </a:p>
          <a:p>
            <a:pPr marL="342900" indent="-342900">
              <a:spcBef>
                <a:spcPct val="0"/>
              </a:spcBef>
              <a:buClr>
                <a:srgbClr val="3333FF"/>
              </a:buClr>
              <a:buFont typeface="Wingdings" panose="05000000000000000000" pitchFamily="2" charset="2"/>
              <a:buChar char="Ø"/>
              <a:defRPr/>
            </a:pPr>
            <a:r>
              <a:rPr lang="en-US" altLang="en-US" sz="20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+mj-ea"/>
              </a:rPr>
              <a:t> Feeling of contribution to improvement</a:t>
            </a:r>
          </a:p>
          <a:p>
            <a:pPr marL="342900" indent="-342900">
              <a:spcBef>
                <a:spcPct val="0"/>
              </a:spcBef>
              <a:spcAft>
                <a:spcPct val="25000"/>
              </a:spcAft>
              <a:buClr>
                <a:srgbClr val="3333FF"/>
              </a:buClr>
              <a:buFont typeface="Wingdings" panose="05000000000000000000" pitchFamily="2" charset="2"/>
              <a:buChar char="Ø"/>
              <a:defRPr/>
            </a:pPr>
            <a:r>
              <a:rPr lang="en-US" altLang="en-US" sz="20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+mj-ea"/>
              </a:rPr>
              <a:t> Less fatigue and improved safety</a:t>
            </a:r>
          </a:p>
          <a:p>
            <a:pPr marL="342900" indent="-342900">
              <a:spcBef>
                <a:spcPct val="0"/>
              </a:spcBef>
              <a:spcAft>
                <a:spcPct val="25000"/>
              </a:spcAft>
              <a:buClr>
                <a:srgbClr val="3333FF"/>
              </a:buClr>
              <a:buFont typeface="Wingdings" panose="05000000000000000000" pitchFamily="2" charset="2"/>
              <a:buChar char="Ø"/>
              <a:defRPr/>
            </a:pPr>
            <a:r>
              <a:rPr lang="en-US" altLang="en-US" sz="20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+mj-ea"/>
              </a:rPr>
              <a:t>Progressive and competitive environment </a:t>
            </a:r>
          </a:p>
          <a:p>
            <a:pPr marL="342900" indent="-342900">
              <a:spcBef>
                <a:spcPct val="0"/>
              </a:spcBef>
              <a:spcAft>
                <a:spcPct val="25000"/>
              </a:spcAft>
              <a:buClr>
                <a:srgbClr val="3333FF"/>
              </a:buClr>
              <a:buFont typeface="Wingdings" panose="05000000000000000000" pitchFamily="2" charset="2"/>
              <a:buChar char="Ø"/>
              <a:defRPr/>
            </a:pPr>
            <a:r>
              <a:rPr lang="en-US" altLang="en-US" sz="20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+mj-ea"/>
              </a:rPr>
              <a:t>Reduce Injuries –&gt; promotes safety</a:t>
            </a:r>
          </a:p>
          <a:p>
            <a:pPr marL="342900" indent="-342900">
              <a:lnSpc>
                <a:spcPct val="200000"/>
              </a:lnSpc>
              <a:spcBef>
                <a:spcPct val="0"/>
              </a:spcBef>
              <a:buClr>
                <a:srgbClr val="3333FF"/>
              </a:buClr>
              <a:buFont typeface="Wingdings" panose="05000000000000000000" pitchFamily="2" charset="2"/>
              <a:buChar char="Ø"/>
              <a:defRPr/>
            </a:pPr>
            <a:r>
              <a:rPr lang="en-US" altLang="en-US" sz="20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+mj-ea"/>
              </a:rPr>
              <a:t>Reduce Set-up time</a:t>
            </a:r>
          </a:p>
          <a:p>
            <a:pPr marL="342900" indent="-342900">
              <a:lnSpc>
                <a:spcPct val="200000"/>
              </a:lnSpc>
              <a:spcBef>
                <a:spcPct val="0"/>
              </a:spcBef>
              <a:buClr>
                <a:srgbClr val="3333FF"/>
              </a:buClr>
              <a:buFont typeface="Wingdings" panose="05000000000000000000" pitchFamily="2" charset="2"/>
              <a:buChar char="Ø"/>
              <a:defRPr/>
            </a:pPr>
            <a:r>
              <a:rPr lang="en-US" altLang="en-US" sz="20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+mj-ea"/>
              </a:rPr>
              <a:t>Reduce Defects</a:t>
            </a:r>
          </a:p>
          <a:p>
            <a:pPr marL="342900" indent="-342900">
              <a:lnSpc>
                <a:spcPct val="200000"/>
              </a:lnSpc>
              <a:spcBef>
                <a:spcPct val="0"/>
              </a:spcBef>
              <a:buClr>
                <a:srgbClr val="3333FF"/>
              </a:buClr>
              <a:buFont typeface="Wingdings" panose="05000000000000000000" pitchFamily="2" charset="2"/>
              <a:buChar char="Ø"/>
              <a:defRPr/>
            </a:pPr>
            <a:r>
              <a:rPr lang="en-US" altLang="en-US" sz="20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+mj-ea"/>
              </a:rPr>
              <a:t>Reduce breakdowns with better equipment availability</a:t>
            </a:r>
          </a:p>
          <a:p>
            <a:pPr marL="342900" indent="-342900">
              <a:spcBef>
                <a:spcPct val="0"/>
              </a:spcBef>
              <a:spcAft>
                <a:spcPct val="25000"/>
              </a:spcAft>
              <a:buClr>
                <a:srgbClr val="3333FF"/>
              </a:buClr>
              <a:buFont typeface="Wingdings" panose="05000000000000000000" pitchFamily="2" charset="2"/>
              <a:buChar char="Ø"/>
              <a:defRPr/>
            </a:pPr>
            <a:endParaRPr lang="en-US" altLang="en-US" sz="2000" b="1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ea typeface="+mj-ea"/>
            </a:endParaRPr>
          </a:p>
          <a:p>
            <a:pPr>
              <a:spcBef>
                <a:spcPct val="25000"/>
              </a:spcBef>
              <a:spcAft>
                <a:spcPct val="25000"/>
              </a:spcAft>
              <a:buClr>
                <a:srgbClr val="3333FF"/>
              </a:buClr>
              <a:buFont typeface="Wingdings" panose="05000000000000000000" pitchFamily="2" charset="2"/>
              <a:buChar char="§"/>
              <a:defRPr/>
            </a:pPr>
            <a:endParaRPr lang="en-US" altLang="en-US" sz="18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4128044-0579-73F4-8322-F694CBE2A6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080" t="64918" r="17954" b="8805"/>
          <a:stretch/>
        </p:blipFill>
        <p:spPr>
          <a:xfrm>
            <a:off x="4140679" y="2639683"/>
            <a:ext cx="2449903" cy="287259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B3C548B-DB08-3190-5506-8571BA4ED8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6741" y="93115"/>
            <a:ext cx="957532" cy="5959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5541B8E-B1F7-71DC-869D-051CD0EF4C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1759" y="51756"/>
            <a:ext cx="619057" cy="633717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23275AF-9BD7-D073-F01E-065984498E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265"/>
            <a:ext cx="4902663" cy="6771735"/>
          </a:xfrm>
        </p:spPr>
      </p:pic>
      <p:sp>
        <p:nvSpPr>
          <p:cNvPr id="3" name="object 3">
            <a:extLst>
              <a:ext uri="{FF2B5EF4-FFF2-40B4-BE49-F238E27FC236}">
                <a16:creationId xmlns:a16="http://schemas.microsoft.com/office/drawing/2014/main" id="{ED2CB42B-0EE7-35E5-E697-1FBE275282E1}"/>
              </a:ext>
            </a:extLst>
          </p:cNvPr>
          <p:cNvSpPr txBox="1"/>
          <p:nvPr/>
        </p:nvSpPr>
        <p:spPr>
          <a:xfrm>
            <a:off x="4902663" y="695181"/>
            <a:ext cx="7200198" cy="5963812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marL="342900" marR="7620" indent="-342900">
              <a:lnSpc>
                <a:spcPct val="200000"/>
              </a:lnSpc>
              <a:spcBef>
                <a:spcPct val="0"/>
              </a:spcBef>
              <a:buClr>
                <a:srgbClr val="3333FF"/>
              </a:buClr>
              <a:buFont typeface="Wingdings" panose="05000000000000000000" pitchFamily="2" charset="2"/>
              <a:buChar char="Ø"/>
              <a:tabLst>
                <a:tab pos="354965" algn="l"/>
              </a:tabLst>
              <a:defRPr/>
            </a:pPr>
            <a:r>
              <a:rPr sz="20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 method for continuously improving the effectiveness  of production equipment and processes</a:t>
            </a:r>
          </a:p>
          <a:p>
            <a:pPr marL="342900" marR="834390" indent="-342900">
              <a:lnSpc>
                <a:spcPct val="200000"/>
              </a:lnSpc>
              <a:spcBef>
                <a:spcPct val="0"/>
              </a:spcBef>
              <a:buClr>
                <a:srgbClr val="3333FF"/>
              </a:buClr>
              <a:buFont typeface="Wingdings" panose="05000000000000000000" pitchFamily="2" charset="2"/>
              <a:buChar char="Ø"/>
              <a:tabLst>
                <a:tab pos="354965" algn="l"/>
              </a:tabLst>
              <a:defRPr/>
            </a:pPr>
            <a:r>
              <a:rPr sz="20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The key difference between TPM and other  maintenance programs is that TPM requires the  involvement of all people in the organization</a:t>
            </a:r>
          </a:p>
          <a:p>
            <a:pPr marL="342900" marR="228600" indent="-342900">
              <a:lnSpc>
                <a:spcPct val="200000"/>
              </a:lnSpc>
              <a:spcBef>
                <a:spcPct val="0"/>
              </a:spcBef>
              <a:buClr>
                <a:srgbClr val="3333FF"/>
              </a:buClr>
              <a:buFont typeface="Wingdings" panose="05000000000000000000" pitchFamily="2" charset="2"/>
              <a:buChar char="Ø"/>
              <a:tabLst>
                <a:tab pos="354965" algn="l"/>
              </a:tabLst>
              <a:defRPr/>
            </a:pPr>
            <a:r>
              <a:rPr sz="20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TPM aims to achieve a 100% on-demand equipment  availability by eliminating:</a:t>
            </a:r>
            <a:endParaRPr lang="en-US" sz="2000" b="1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469900">
              <a:lnSpc>
                <a:spcPct val="100000"/>
              </a:lnSpc>
              <a:spcBef>
                <a:spcPts val="790"/>
              </a:spcBef>
            </a:pPr>
            <a:r>
              <a:rPr lang="en-US" sz="1600" b="1" spc="-180" dirty="0">
                <a:solidFill>
                  <a:srgbClr val="FF0000"/>
                </a:solidFill>
                <a:latin typeface="Microsoft Sans Serif"/>
                <a:cs typeface="Microsoft Sans Serif"/>
              </a:rPr>
              <a:t>🠶 </a:t>
            </a:r>
            <a:r>
              <a:rPr lang="en-US" sz="1600" b="1" spc="-20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lang="en-US" sz="1600" b="1" spc="-75" dirty="0">
                <a:solidFill>
                  <a:srgbClr val="FF0000"/>
                </a:solidFill>
                <a:latin typeface="Verdana"/>
                <a:cs typeface="Verdana"/>
              </a:rPr>
              <a:t>Equ</a:t>
            </a:r>
            <a:r>
              <a:rPr lang="en-US" sz="1600" b="1" spc="-30" dirty="0">
                <a:solidFill>
                  <a:srgbClr val="FF0000"/>
                </a:solidFill>
                <a:latin typeface="Verdana"/>
                <a:cs typeface="Verdana"/>
              </a:rPr>
              <a:t>i</a:t>
            </a:r>
            <a:r>
              <a:rPr lang="en-US" sz="1600" b="1" spc="5" dirty="0">
                <a:solidFill>
                  <a:srgbClr val="FF0000"/>
                </a:solidFill>
                <a:latin typeface="Verdana"/>
                <a:cs typeface="Verdana"/>
              </a:rPr>
              <a:t>p</a:t>
            </a:r>
            <a:r>
              <a:rPr lang="en-US" sz="1600" b="1" spc="15" dirty="0">
                <a:solidFill>
                  <a:srgbClr val="FF0000"/>
                </a:solidFill>
                <a:latin typeface="Verdana"/>
                <a:cs typeface="Verdana"/>
              </a:rPr>
              <a:t>m</a:t>
            </a:r>
            <a:r>
              <a:rPr lang="en-US" sz="1600" b="1" spc="75" dirty="0">
                <a:solidFill>
                  <a:srgbClr val="FF0000"/>
                </a:solidFill>
                <a:latin typeface="Verdana"/>
                <a:cs typeface="Verdana"/>
              </a:rPr>
              <a:t>e</a:t>
            </a:r>
            <a:r>
              <a:rPr lang="en-US" sz="1600" b="1" spc="-65" dirty="0">
                <a:solidFill>
                  <a:srgbClr val="FF0000"/>
                </a:solidFill>
                <a:latin typeface="Verdana"/>
                <a:cs typeface="Verdana"/>
              </a:rPr>
              <a:t>nt</a:t>
            </a:r>
            <a:r>
              <a:rPr lang="en-US" sz="1600" b="1" spc="-12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lang="en-US" sz="1600" b="1" spc="10" dirty="0">
                <a:solidFill>
                  <a:srgbClr val="FF0000"/>
                </a:solidFill>
                <a:latin typeface="Verdana"/>
                <a:cs typeface="Verdana"/>
              </a:rPr>
              <a:t>breakdo</a:t>
            </a:r>
            <a:r>
              <a:rPr lang="en-US" sz="1600" b="1" spc="-15" dirty="0">
                <a:solidFill>
                  <a:srgbClr val="FF0000"/>
                </a:solidFill>
                <a:latin typeface="Verdana"/>
                <a:cs typeface="Verdana"/>
              </a:rPr>
              <a:t>w</a:t>
            </a:r>
            <a:r>
              <a:rPr lang="en-US" sz="1600" b="1" spc="-130" dirty="0">
                <a:solidFill>
                  <a:srgbClr val="FF0000"/>
                </a:solidFill>
                <a:latin typeface="Verdana"/>
                <a:cs typeface="Verdana"/>
              </a:rPr>
              <a:t>ns</a:t>
            </a:r>
            <a:r>
              <a:rPr lang="en-US" sz="1600" b="1" spc="-7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lang="en-US" sz="1600" b="1" spc="55" dirty="0">
                <a:solidFill>
                  <a:srgbClr val="FF0000"/>
                </a:solidFill>
                <a:latin typeface="Verdana"/>
                <a:cs typeface="Verdana"/>
              </a:rPr>
              <a:t>an</a:t>
            </a:r>
            <a:r>
              <a:rPr lang="en-US" sz="1600" b="1" spc="60" dirty="0">
                <a:solidFill>
                  <a:srgbClr val="FF0000"/>
                </a:solidFill>
                <a:latin typeface="Verdana"/>
                <a:cs typeface="Verdana"/>
              </a:rPr>
              <a:t>d</a:t>
            </a:r>
            <a:r>
              <a:rPr lang="en-US" sz="1600" b="1" spc="-12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lang="en-US" sz="1600" b="1" spc="-10" dirty="0">
                <a:solidFill>
                  <a:srgbClr val="FF0000"/>
                </a:solidFill>
                <a:latin typeface="Verdana"/>
                <a:cs typeface="Verdana"/>
              </a:rPr>
              <a:t>o</a:t>
            </a:r>
            <a:r>
              <a:rPr lang="en-US" sz="1600" b="1" spc="-25" dirty="0">
                <a:solidFill>
                  <a:srgbClr val="FF0000"/>
                </a:solidFill>
                <a:latin typeface="Verdana"/>
                <a:cs typeface="Verdana"/>
              </a:rPr>
              <a:t>t</a:t>
            </a:r>
            <a:r>
              <a:rPr lang="en-US" sz="1600" b="1" spc="20" dirty="0">
                <a:solidFill>
                  <a:srgbClr val="FF0000"/>
                </a:solidFill>
                <a:latin typeface="Verdana"/>
                <a:cs typeface="Verdana"/>
              </a:rPr>
              <a:t>h</a:t>
            </a:r>
            <a:r>
              <a:rPr lang="en-US" sz="1600" b="1" spc="10" dirty="0">
                <a:solidFill>
                  <a:srgbClr val="FF0000"/>
                </a:solidFill>
                <a:latin typeface="Verdana"/>
                <a:cs typeface="Verdana"/>
              </a:rPr>
              <a:t>e</a:t>
            </a:r>
            <a:r>
              <a:rPr lang="en-US" sz="1600" b="1" spc="-204" dirty="0">
                <a:solidFill>
                  <a:srgbClr val="FF0000"/>
                </a:solidFill>
                <a:latin typeface="Verdana"/>
                <a:cs typeface="Verdana"/>
              </a:rPr>
              <a:t>r</a:t>
            </a:r>
            <a:r>
              <a:rPr lang="en-US" sz="1600" b="1" spc="-10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lang="en-US" sz="1600" b="1" spc="-35" dirty="0">
                <a:solidFill>
                  <a:srgbClr val="FF0000"/>
                </a:solidFill>
                <a:latin typeface="Verdana"/>
                <a:cs typeface="Verdana"/>
              </a:rPr>
              <a:t>unp</a:t>
            </a:r>
            <a:r>
              <a:rPr lang="en-US" sz="1600" b="1" dirty="0">
                <a:solidFill>
                  <a:srgbClr val="FF0000"/>
                </a:solidFill>
                <a:latin typeface="Verdana"/>
                <a:cs typeface="Verdana"/>
              </a:rPr>
              <a:t>l</a:t>
            </a:r>
            <a:r>
              <a:rPr lang="en-US" sz="1600" b="1" spc="25" dirty="0">
                <a:solidFill>
                  <a:srgbClr val="FF0000"/>
                </a:solidFill>
                <a:latin typeface="Verdana"/>
                <a:cs typeface="Verdana"/>
              </a:rPr>
              <a:t>ann</a:t>
            </a:r>
            <a:r>
              <a:rPr lang="en-US" sz="1600" b="1" spc="20" dirty="0">
                <a:solidFill>
                  <a:srgbClr val="FF0000"/>
                </a:solidFill>
                <a:latin typeface="Verdana"/>
                <a:cs typeface="Verdana"/>
              </a:rPr>
              <a:t>e</a:t>
            </a:r>
            <a:r>
              <a:rPr lang="en-US" sz="1600" b="1" spc="95" dirty="0">
                <a:solidFill>
                  <a:srgbClr val="FF0000"/>
                </a:solidFill>
                <a:latin typeface="Verdana"/>
                <a:cs typeface="Verdana"/>
              </a:rPr>
              <a:t>d</a:t>
            </a:r>
            <a:r>
              <a:rPr lang="en-US" sz="1600" b="1" spc="-12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lang="en-US" sz="1600" b="1" spc="50" dirty="0">
                <a:solidFill>
                  <a:srgbClr val="FF0000"/>
                </a:solidFill>
                <a:latin typeface="Verdana"/>
                <a:cs typeface="Verdana"/>
              </a:rPr>
              <a:t>do</a:t>
            </a:r>
            <a:r>
              <a:rPr lang="en-US" sz="1600" b="1" spc="35" dirty="0">
                <a:solidFill>
                  <a:srgbClr val="FF0000"/>
                </a:solidFill>
                <a:latin typeface="Verdana"/>
                <a:cs typeface="Verdana"/>
              </a:rPr>
              <a:t>w</a:t>
            </a:r>
            <a:r>
              <a:rPr lang="en-US" sz="1600" b="1" spc="-80" dirty="0">
                <a:solidFill>
                  <a:srgbClr val="FF0000"/>
                </a:solidFill>
                <a:latin typeface="Verdana"/>
                <a:cs typeface="Verdana"/>
              </a:rPr>
              <a:t>n</a:t>
            </a:r>
            <a:r>
              <a:rPr lang="en-US" sz="1600" b="1" spc="-65" dirty="0">
                <a:solidFill>
                  <a:srgbClr val="FF0000"/>
                </a:solidFill>
                <a:latin typeface="Verdana"/>
                <a:cs typeface="Verdana"/>
              </a:rPr>
              <a:t>t</a:t>
            </a:r>
            <a:r>
              <a:rPr lang="en-US" sz="1600" b="1" spc="-120" dirty="0">
                <a:solidFill>
                  <a:srgbClr val="FF0000"/>
                </a:solidFill>
                <a:latin typeface="Verdana"/>
                <a:cs typeface="Verdana"/>
              </a:rPr>
              <a:t>i</a:t>
            </a:r>
            <a:r>
              <a:rPr lang="en-US" sz="1600" b="1" spc="10" dirty="0">
                <a:solidFill>
                  <a:srgbClr val="FF0000"/>
                </a:solidFill>
                <a:latin typeface="Verdana"/>
                <a:cs typeface="Verdana"/>
              </a:rPr>
              <a:t>me</a:t>
            </a:r>
            <a:endParaRPr lang="en-US" sz="1600" b="1" dirty="0">
              <a:solidFill>
                <a:srgbClr val="FF0000"/>
              </a:solidFill>
              <a:latin typeface="Verdana"/>
              <a:cs typeface="Verdana"/>
            </a:endParaRPr>
          </a:p>
          <a:p>
            <a:pPr marL="469900">
              <a:lnSpc>
                <a:spcPct val="100000"/>
              </a:lnSpc>
              <a:spcBef>
                <a:spcPts val="820"/>
              </a:spcBef>
            </a:pPr>
            <a:r>
              <a:rPr sz="1600" b="1" spc="-55" dirty="0">
                <a:solidFill>
                  <a:srgbClr val="FF0000"/>
                </a:solidFill>
                <a:latin typeface="Microsoft Sans Serif"/>
                <a:cs typeface="Microsoft Sans Serif"/>
              </a:rPr>
              <a:t>🠶</a:t>
            </a:r>
            <a:r>
              <a:rPr sz="1600" b="1" spc="45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1600" b="1" spc="-25" dirty="0">
                <a:solidFill>
                  <a:srgbClr val="FF0000"/>
                </a:solidFill>
                <a:latin typeface="Verdana"/>
                <a:cs typeface="Verdana"/>
              </a:rPr>
              <a:t>Scrap</a:t>
            </a:r>
            <a:r>
              <a:rPr sz="1600" b="1" spc="-12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600" b="1" spc="60" dirty="0">
                <a:solidFill>
                  <a:srgbClr val="FF0000"/>
                </a:solidFill>
                <a:latin typeface="Verdana"/>
                <a:cs typeface="Verdana"/>
              </a:rPr>
              <a:t>and</a:t>
            </a:r>
            <a:r>
              <a:rPr sz="1600" b="1" spc="-114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600" b="1" spc="-75" dirty="0">
                <a:solidFill>
                  <a:srgbClr val="FF0000"/>
                </a:solidFill>
                <a:latin typeface="Verdana"/>
                <a:cs typeface="Verdana"/>
              </a:rPr>
              <a:t>rework</a:t>
            </a:r>
            <a:r>
              <a:rPr sz="1600" b="1" spc="-7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600" b="1" spc="-5" dirty="0">
                <a:solidFill>
                  <a:srgbClr val="FF0000"/>
                </a:solidFill>
                <a:latin typeface="Verdana"/>
                <a:cs typeface="Verdana"/>
              </a:rPr>
              <a:t>by</a:t>
            </a:r>
            <a:r>
              <a:rPr sz="1600" b="1" spc="-114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600" b="1" spc="5" dirty="0">
                <a:solidFill>
                  <a:srgbClr val="FF0000"/>
                </a:solidFill>
                <a:latin typeface="Verdana"/>
                <a:cs typeface="Verdana"/>
              </a:rPr>
              <a:t>poor</a:t>
            </a:r>
            <a:r>
              <a:rPr sz="1600" b="1" spc="-10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600" b="1" spc="-5" dirty="0">
                <a:solidFill>
                  <a:srgbClr val="FF0000"/>
                </a:solidFill>
                <a:latin typeface="Verdana"/>
                <a:cs typeface="Verdana"/>
              </a:rPr>
              <a:t>equipment</a:t>
            </a:r>
            <a:r>
              <a:rPr sz="1600" b="1" spc="-12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600" b="1" dirty="0">
                <a:solidFill>
                  <a:srgbClr val="FF0000"/>
                </a:solidFill>
                <a:latin typeface="Verdana"/>
                <a:cs typeface="Verdana"/>
              </a:rPr>
              <a:t>performance</a:t>
            </a:r>
          </a:p>
          <a:p>
            <a:pPr marL="756285" marR="5080" indent="-287020">
              <a:lnSpc>
                <a:spcPts val="1730"/>
              </a:lnSpc>
              <a:spcBef>
                <a:spcPts val="1015"/>
              </a:spcBef>
            </a:pPr>
            <a:r>
              <a:rPr sz="1600" b="1" spc="-55" dirty="0">
                <a:solidFill>
                  <a:srgbClr val="FF0000"/>
                </a:solidFill>
                <a:latin typeface="Microsoft Sans Serif"/>
                <a:cs typeface="Microsoft Sans Serif"/>
              </a:rPr>
              <a:t>🠶</a:t>
            </a:r>
            <a:r>
              <a:rPr sz="1600" b="1" spc="-50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1600" b="1" spc="50" dirty="0">
                <a:solidFill>
                  <a:srgbClr val="FF0000"/>
                </a:solidFill>
                <a:latin typeface="Verdana"/>
                <a:cs typeface="Verdana"/>
              </a:rPr>
              <a:t>Reduced </a:t>
            </a:r>
            <a:r>
              <a:rPr sz="1600" b="1" spc="-35" dirty="0">
                <a:solidFill>
                  <a:srgbClr val="FF0000"/>
                </a:solidFill>
                <a:latin typeface="Verdana"/>
                <a:cs typeface="Verdana"/>
              </a:rPr>
              <a:t>productivity </a:t>
            </a:r>
            <a:r>
              <a:rPr sz="1600" b="1" spc="40" dirty="0">
                <a:solidFill>
                  <a:srgbClr val="FF0000"/>
                </a:solidFill>
                <a:latin typeface="Verdana"/>
                <a:cs typeface="Verdana"/>
              </a:rPr>
              <a:t>due </a:t>
            </a:r>
            <a:r>
              <a:rPr sz="1600" b="1" spc="-20" dirty="0">
                <a:solidFill>
                  <a:srgbClr val="FF0000"/>
                </a:solidFill>
                <a:latin typeface="Verdana"/>
                <a:cs typeface="Verdana"/>
              </a:rPr>
              <a:t>to </a:t>
            </a:r>
            <a:r>
              <a:rPr sz="1600" b="1" spc="-60" dirty="0">
                <a:solidFill>
                  <a:srgbClr val="FF0000"/>
                </a:solidFill>
                <a:latin typeface="Verdana"/>
                <a:cs typeface="Verdana"/>
              </a:rPr>
              <a:t>running </a:t>
            </a:r>
            <a:r>
              <a:rPr sz="1600" b="1" spc="15" dirty="0">
                <a:solidFill>
                  <a:srgbClr val="FF0000"/>
                </a:solidFill>
                <a:latin typeface="Verdana"/>
                <a:cs typeface="Verdana"/>
              </a:rPr>
              <a:t>at </a:t>
            </a:r>
            <a:r>
              <a:rPr sz="1600" b="1" spc="40" dirty="0">
                <a:solidFill>
                  <a:srgbClr val="FF0000"/>
                </a:solidFill>
                <a:latin typeface="Verdana"/>
                <a:cs typeface="Verdana"/>
              </a:rPr>
              <a:t>reduced </a:t>
            </a:r>
            <a:r>
              <a:rPr sz="1600" b="1" spc="-35" dirty="0">
                <a:solidFill>
                  <a:srgbClr val="FF0000"/>
                </a:solidFill>
                <a:latin typeface="Verdana"/>
                <a:cs typeface="Verdana"/>
              </a:rPr>
              <a:t>speeds, </a:t>
            </a:r>
            <a:r>
              <a:rPr sz="1600" b="1" spc="-55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600" b="1" spc="-120" dirty="0">
                <a:solidFill>
                  <a:srgbClr val="FF0000"/>
                </a:solidFill>
                <a:latin typeface="Verdana"/>
                <a:cs typeface="Verdana"/>
              </a:rPr>
              <a:t>i</a:t>
            </a:r>
            <a:r>
              <a:rPr sz="1600" b="1" spc="-25" dirty="0">
                <a:solidFill>
                  <a:srgbClr val="FF0000"/>
                </a:solidFill>
                <a:latin typeface="Verdana"/>
                <a:cs typeface="Verdana"/>
              </a:rPr>
              <a:t>d</a:t>
            </a:r>
            <a:r>
              <a:rPr sz="1600" b="1" dirty="0">
                <a:solidFill>
                  <a:srgbClr val="FF0000"/>
                </a:solidFill>
                <a:latin typeface="Verdana"/>
                <a:cs typeface="Verdana"/>
              </a:rPr>
              <a:t>l</a:t>
            </a:r>
            <a:r>
              <a:rPr sz="1600" b="1" spc="-120" dirty="0">
                <a:solidFill>
                  <a:srgbClr val="FF0000"/>
                </a:solidFill>
                <a:latin typeface="Verdana"/>
                <a:cs typeface="Verdana"/>
              </a:rPr>
              <a:t>i</a:t>
            </a:r>
            <a:r>
              <a:rPr sz="1600" b="1" spc="15" dirty="0">
                <a:solidFill>
                  <a:srgbClr val="FF0000"/>
                </a:solidFill>
                <a:latin typeface="Verdana"/>
                <a:cs typeface="Verdana"/>
              </a:rPr>
              <a:t>n</a:t>
            </a:r>
            <a:r>
              <a:rPr sz="1600" b="1" spc="5" dirty="0">
                <a:solidFill>
                  <a:srgbClr val="FF0000"/>
                </a:solidFill>
                <a:latin typeface="Verdana"/>
                <a:cs typeface="Verdana"/>
              </a:rPr>
              <a:t>g</a:t>
            </a:r>
            <a:r>
              <a:rPr sz="1600" b="1" spc="-145" dirty="0">
                <a:solidFill>
                  <a:srgbClr val="FF0000"/>
                </a:solidFill>
                <a:latin typeface="Verdana"/>
                <a:cs typeface="Verdana"/>
              </a:rPr>
              <a:t>,</a:t>
            </a:r>
            <a:r>
              <a:rPr sz="1600" b="1" spc="-12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600" b="1" spc="-65" dirty="0">
                <a:solidFill>
                  <a:srgbClr val="FF0000"/>
                </a:solidFill>
                <a:latin typeface="Verdana"/>
                <a:cs typeface="Verdana"/>
              </a:rPr>
              <a:t>or</a:t>
            </a:r>
            <a:r>
              <a:rPr sz="1600" b="1" spc="-12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600" b="1" spc="-215" dirty="0">
                <a:solidFill>
                  <a:srgbClr val="FF0000"/>
                </a:solidFill>
                <a:latin typeface="Verdana"/>
                <a:cs typeface="Verdana"/>
              </a:rPr>
              <a:t>s</a:t>
            </a:r>
            <a:r>
              <a:rPr sz="1600" b="1" spc="-105" dirty="0">
                <a:solidFill>
                  <a:srgbClr val="FF0000"/>
                </a:solidFill>
                <a:latin typeface="Verdana"/>
                <a:cs typeface="Verdana"/>
              </a:rPr>
              <a:t>t</a:t>
            </a:r>
            <a:r>
              <a:rPr sz="1600" b="1" spc="85" dirty="0">
                <a:solidFill>
                  <a:srgbClr val="FF0000"/>
                </a:solidFill>
                <a:latin typeface="Verdana"/>
                <a:cs typeface="Verdana"/>
              </a:rPr>
              <a:t>op</a:t>
            </a:r>
            <a:r>
              <a:rPr sz="1600" b="1" spc="90" dirty="0">
                <a:solidFill>
                  <a:srgbClr val="FF0000"/>
                </a:solidFill>
                <a:latin typeface="Verdana"/>
                <a:cs typeface="Verdana"/>
              </a:rPr>
              <a:t>pag</a:t>
            </a:r>
            <a:r>
              <a:rPr sz="1600" b="1" spc="85" dirty="0">
                <a:solidFill>
                  <a:srgbClr val="FF0000"/>
                </a:solidFill>
                <a:latin typeface="Verdana"/>
                <a:cs typeface="Verdana"/>
              </a:rPr>
              <a:t>e</a:t>
            </a:r>
            <a:r>
              <a:rPr sz="1600" b="1" spc="-215" dirty="0">
                <a:solidFill>
                  <a:srgbClr val="FF0000"/>
                </a:solidFill>
                <a:latin typeface="Verdana"/>
                <a:cs typeface="Verdana"/>
              </a:rPr>
              <a:t>s</a:t>
            </a:r>
            <a:r>
              <a:rPr sz="1600" b="1" spc="-10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600" b="1" spc="-50" dirty="0">
                <a:solidFill>
                  <a:srgbClr val="FF0000"/>
                </a:solidFill>
                <a:latin typeface="Verdana"/>
                <a:cs typeface="Verdana"/>
              </a:rPr>
              <a:t>r</a:t>
            </a:r>
            <a:r>
              <a:rPr sz="1600" b="1" spc="-80" dirty="0">
                <a:solidFill>
                  <a:srgbClr val="FF0000"/>
                </a:solidFill>
                <a:latin typeface="Verdana"/>
                <a:cs typeface="Verdana"/>
              </a:rPr>
              <a:t>e</a:t>
            </a:r>
            <a:r>
              <a:rPr sz="1600" b="1" spc="15" dirty="0">
                <a:solidFill>
                  <a:srgbClr val="FF0000"/>
                </a:solidFill>
                <a:latin typeface="Verdana"/>
                <a:cs typeface="Verdana"/>
              </a:rPr>
              <a:t>q</a:t>
            </a:r>
            <a:r>
              <a:rPr sz="1600" b="1" spc="25" dirty="0">
                <a:solidFill>
                  <a:srgbClr val="FF0000"/>
                </a:solidFill>
                <a:latin typeface="Verdana"/>
                <a:cs typeface="Verdana"/>
              </a:rPr>
              <a:t>u</a:t>
            </a:r>
            <a:r>
              <a:rPr sz="1600" b="1" spc="-120" dirty="0">
                <a:solidFill>
                  <a:srgbClr val="FF0000"/>
                </a:solidFill>
                <a:latin typeface="Verdana"/>
                <a:cs typeface="Verdana"/>
              </a:rPr>
              <a:t>i</a:t>
            </a:r>
            <a:r>
              <a:rPr sz="1600" b="1" spc="-75" dirty="0">
                <a:solidFill>
                  <a:srgbClr val="FF0000"/>
                </a:solidFill>
                <a:latin typeface="Verdana"/>
                <a:cs typeface="Verdana"/>
              </a:rPr>
              <a:t>ring</a:t>
            </a:r>
            <a:r>
              <a:rPr sz="1600" b="1" spc="-10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600" b="1" spc="15" dirty="0">
                <a:solidFill>
                  <a:srgbClr val="FF0000"/>
                </a:solidFill>
                <a:latin typeface="Verdana"/>
                <a:cs typeface="Verdana"/>
              </a:rPr>
              <a:t>opera</a:t>
            </a:r>
            <a:r>
              <a:rPr sz="1600" b="1" spc="-5" dirty="0">
                <a:solidFill>
                  <a:srgbClr val="FF0000"/>
                </a:solidFill>
                <a:latin typeface="Verdana"/>
                <a:cs typeface="Verdana"/>
              </a:rPr>
              <a:t>t</a:t>
            </a:r>
            <a:r>
              <a:rPr sz="1600" b="1" spc="-65" dirty="0">
                <a:solidFill>
                  <a:srgbClr val="FF0000"/>
                </a:solidFill>
                <a:latin typeface="Verdana"/>
                <a:cs typeface="Verdana"/>
              </a:rPr>
              <a:t>or</a:t>
            </a:r>
            <a:r>
              <a:rPr sz="1600" b="1" spc="-10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600" b="1" spc="15" dirty="0">
                <a:solidFill>
                  <a:srgbClr val="FF0000"/>
                </a:solidFill>
                <a:latin typeface="Verdana"/>
                <a:cs typeface="Verdana"/>
              </a:rPr>
              <a:t>a</a:t>
            </a:r>
            <a:r>
              <a:rPr sz="1600" b="1" dirty="0">
                <a:solidFill>
                  <a:srgbClr val="FF0000"/>
                </a:solidFill>
                <a:latin typeface="Verdana"/>
                <a:cs typeface="Verdana"/>
              </a:rPr>
              <a:t>t</a:t>
            </a:r>
            <a:r>
              <a:rPr sz="1600" b="1" spc="-105" dirty="0">
                <a:solidFill>
                  <a:srgbClr val="FF0000"/>
                </a:solidFill>
                <a:latin typeface="Verdana"/>
                <a:cs typeface="Verdana"/>
              </a:rPr>
              <a:t>t</a:t>
            </a:r>
            <a:r>
              <a:rPr sz="1600" b="1" spc="75" dirty="0">
                <a:solidFill>
                  <a:srgbClr val="FF0000"/>
                </a:solidFill>
                <a:latin typeface="Verdana"/>
                <a:cs typeface="Verdana"/>
              </a:rPr>
              <a:t>e</a:t>
            </a:r>
            <a:r>
              <a:rPr sz="1600" b="1" spc="-80" dirty="0">
                <a:solidFill>
                  <a:srgbClr val="FF0000"/>
                </a:solidFill>
                <a:latin typeface="Verdana"/>
                <a:cs typeface="Verdana"/>
              </a:rPr>
              <a:t>n</a:t>
            </a:r>
            <a:r>
              <a:rPr sz="1600" b="1" spc="-65" dirty="0">
                <a:solidFill>
                  <a:srgbClr val="FF0000"/>
                </a:solidFill>
                <a:latin typeface="Verdana"/>
                <a:cs typeface="Verdana"/>
              </a:rPr>
              <a:t>t</a:t>
            </a:r>
            <a:r>
              <a:rPr sz="1600" b="1" spc="-120" dirty="0">
                <a:solidFill>
                  <a:srgbClr val="FF0000"/>
                </a:solidFill>
                <a:latin typeface="Verdana"/>
                <a:cs typeface="Verdana"/>
              </a:rPr>
              <a:t>i</a:t>
            </a:r>
            <a:r>
              <a:rPr sz="1600" b="1" spc="15" dirty="0">
                <a:solidFill>
                  <a:srgbClr val="FF0000"/>
                </a:solidFill>
                <a:latin typeface="Verdana"/>
                <a:cs typeface="Verdana"/>
              </a:rPr>
              <a:t>on</a:t>
            </a:r>
            <a:endParaRPr sz="1600" b="1" dirty="0">
              <a:solidFill>
                <a:srgbClr val="FF0000"/>
              </a:solidFill>
              <a:latin typeface="Verdana"/>
              <a:cs typeface="Verdana"/>
            </a:endParaRPr>
          </a:p>
          <a:p>
            <a:pPr marL="469900">
              <a:lnSpc>
                <a:spcPct val="100000"/>
              </a:lnSpc>
              <a:spcBef>
                <a:spcPts val="780"/>
              </a:spcBef>
            </a:pPr>
            <a:r>
              <a:rPr sz="1600" b="1" spc="-180" dirty="0">
                <a:solidFill>
                  <a:srgbClr val="FF0000"/>
                </a:solidFill>
                <a:latin typeface="Microsoft Sans Serif"/>
                <a:cs typeface="Microsoft Sans Serif"/>
              </a:rPr>
              <a:t>🠶 </a:t>
            </a:r>
            <a:r>
              <a:rPr sz="1600" b="1" spc="-20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1600" b="1" spc="-75" dirty="0">
                <a:solidFill>
                  <a:srgbClr val="FF0000"/>
                </a:solidFill>
                <a:latin typeface="Verdana"/>
                <a:cs typeface="Verdana"/>
              </a:rPr>
              <a:t>Equ</a:t>
            </a:r>
            <a:r>
              <a:rPr sz="1600" b="1" spc="-30" dirty="0">
                <a:solidFill>
                  <a:srgbClr val="FF0000"/>
                </a:solidFill>
                <a:latin typeface="Verdana"/>
                <a:cs typeface="Verdana"/>
              </a:rPr>
              <a:t>i</a:t>
            </a:r>
            <a:r>
              <a:rPr sz="1600" b="1" spc="5" dirty="0">
                <a:solidFill>
                  <a:srgbClr val="FF0000"/>
                </a:solidFill>
                <a:latin typeface="Verdana"/>
                <a:cs typeface="Verdana"/>
              </a:rPr>
              <a:t>p</a:t>
            </a:r>
            <a:r>
              <a:rPr sz="1600" b="1" spc="15" dirty="0">
                <a:solidFill>
                  <a:srgbClr val="FF0000"/>
                </a:solidFill>
                <a:latin typeface="Verdana"/>
                <a:cs typeface="Verdana"/>
              </a:rPr>
              <a:t>m</a:t>
            </a:r>
            <a:r>
              <a:rPr sz="1600" b="1" spc="75" dirty="0">
                <a:solidFill>
                  <a:srgbClr val="FF0000"/>
                </a:solidFill>
                <a:latin typeface="Verdana"/>
                <a:cs typeface="Verdana"/>
              </a:rPr>
              <a:t>e</a:t>
            </a:r>
            <a:r>
              <a:rPr sz="1600" b="1" spc="-65" dirty="0">
                <a:solidFill>
                  <a:srgbClr val="FF0000"/>
                </a:solidFill>
                <a:latin typeface="Verdana"/>
                <a:cs typeface="Verdana"/>
              </a:rPr>
              <a:t>nt</a:t>
            </a:r>
            <a:r>
              <a:rPr sz="1600" b="1" spc="-12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600" b="1" spc="-180" dirty="0">
                <a:solidFill>
                  <a:srgbClr val="FF0000"/>
                </a:solidFill>
                <a:latin typeface="Verdana"/>
                <a:cs typeface="Verdana"/>
              </a:rPr>
              <a:t>s</a:t>
            </a:r>
            <a:r>
              <a:rPr sz="1600" b="1" spc="-145" dirty="0">
                <a:solidFill>
                  <a:srgbClr val="FF0000"/>
                </a:solidFill>
                <a:latin typeface="Verdana"/>
                <a:cs typeface="Verdana"/>
              </a:rPr>
              <a:t>t</a:t>
            </a:r>
            <a:r>
              <a:rPr sz="1600" b="1" spc="-65" dirty="0">
                <a:solidFill>
                  <a:srgbClr val="FF0000"/>
                </a:solidFill>
                <a:latin typeface="Verdana"/>
                <a:cs typeface="Verdana"/>
              </a:rPr>
              <a:t>art</a:t>
            </a:r>
            <a:r>
              <a:rPr sz="1600" b="1" spc="20" dirty="0">
                <a:solidFill>
                  <a:srgbClr val="FF0000"/>
                </a:solidFill>
                <a:latin typeface="Verdana"/>
                <a:cs typeface="Verdana"/>
              </a:rPr>
              <a:t>up</a:t>
            </a:r>
            <a:r>
              <a:rPr sz="1600" b="1" spc="-9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600" b="1" spc="-105" dirty="0">
                <a:solidFill>
                  <a:srgbClr val="FF0000"/>
                </a:solidFill>
                <a:latin typeface="Verdana"/>
                <a:cs typeface="Verdana"/>
              </a:rPr>
              <a:t>l</a:t>
            </a:r>
            <a:r>
              <a:rPr sz="1600" b="1" spc="-125" dirty="0">
                <a:solidFill>
                  <a:srgbClr val="FF0000"/>
                </a:solidFill>
                <a:latin typeface="Verdana"/>
                <a:cs typeface="Verdana"/>
              </a:rPr>
              <a:t>os</a:t>
            </a:r>
            <a:r>
              <a:rPr sz="1600" b="1" spc="-110" dirty="0">
                <a:solidFill>
                  <a:srgbClr val="FF0000"/>
                </a:solidFill>
                <a:latin typeface="Verdana"/>
                <a:cs typeface="Verdana"/>
              </a:rPr>
              <a:t>s</a:t>
            </a:r>
            <a:r>
              <a:rPr sz="1600" b="1" spc="75" dirty="0">
                <a:solidFill>
                  <a:srgbClr val="FF0000"/>
                </a:solidFill>
                <a:latin typeface="Verdana"/>
                <a:cs typeface="Verdana"/>
              </a:rPr>
              <a:t>e</a:t>
            </a:r>
            <a:r>
              <a:rPr sz="1600" b="1" spc="-215" dirty="0">
                <a:solidFill>
                  <a:srgbClr val="FF0000"/>
                </a:solidFill>
                <a:latin typeface="Verdana"/>
                <a:cs typeface="Verdana"/>
              </a:rPr>
              <a:t>s</a:t>
            </a:r>
            <a:endParaRPr sz="1600" b="1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9EA58375-AD00-9639-D05B-12F726790E5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40747" y="86265"/>
            <a:ext cx="4004619" cy="1029359"/>
          </a:xfrm>
        </p:spPr>
        <p:txBody>
          <a:bodyPr>
            <a:normAutofit fontScale="90000"/>
          </a:bodyPr>
          <a:lstStyle/>
          <a:p>
            <a:r>
              <a:rPr lang="en-IN" i="1" dirty="0">
                <a:solidFill>
                  <a:srgbClr val="0070C0"/>
                </a:solidFill>
                <a:latin typeface="Arial Black" panose="020B0A04020102020204" pitchFamily="34" charset="0"/>
                <a:ea typeface="+mn-ea"/>
                <a:cs typeface="+mn-cs"/>
              </a:rPr>
              <a:t>What is TPM:</a:t>
            </a:r>
            <a:endParaRPr lang="en-US" altLang="en-US" i="1" dirty="0">
              <a:solidFill>
                <a:srgbClr val="0070C0"/>
              </a:solidFill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588D23C-0CA9-1762-0FAD-CB42608FD2EE}"/>
              </a:ext>
            </a:extLst>
          </p:cNvPr>
          <p:cNvSpPr txBox="1"/>
          <p:nvPr/>
        </p:nvSpPr>
        <p:spPr>
          <a:xfrm>
            <a:off x="-25879" y="310551"/>
            <a:ext cx="5386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800" b="1" dirty="0">
                <a:solidFill>
                  <a:schemeClr val="bg1"/>
                </a:solidFill>
              </a:rPr>
              <a:t>5</a:t>
            </a:r>
            <a:r>
              <a:rPr lang="en-IN" sz="4000" b="1" dirty="0">
                <a:solidFill>
                  <a:schemeClr val="bg1"/>
                </a:solidFill>
              </a:rPr>
              <a:t>.</a:t>
            </a:r>
            <a:endParaRPr lang="en-IN" sz="4000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EEE3890-B0A3-3D20-69E5-62CA369CE3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0385" y="77634"/>
            <a:ext cx="619057" cy="633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687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689050" y="296863"/>
            <a:ext cx="7024958" cy="689932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i="1" dirty="0">
                <a:solidFill>
                  <a:srgbClr val="0070C0"/>
                </a:solidFill>
                <a:latin typeface="Arial Black" panose="020B0A04020102020204" pitchFamily="34" charset="0"/>
                <a:ea typeface="+mn-ea"/>
                <a:cs typeface="+mn-cs"/>
              </a:rPr>
              <a:t>TPM Benefits</a:t>
            </a:r>
            <a:r>
              <a:rPr lang="en-IN" i="1" dirty="0">
                <a:solidFill>
                  <a:srgbClr val="0070C0"/>
                </a:solidFill>
                <a:latin typeface="Arial Black" panose="020B0A04020102020204" pitchFamily="34" charset="0"/>
                <a:ea typeface="+mn-ea"/>
                <a:cs typeface="+mn-cs"/>
              </a:rPr>
              <a:t>:</a:t>
            </a:r>
            <a:endParaRPr i="1" dirty="0">
              <a:solidFill>
                <a:srgbClr val="0070C0"/>
              </a:solidFill>
              <a:latin typeface="Arial Black" panose="020B0A04020102020204" pitchFamily="34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74FAFC-4B7E-F616-6593-BF933EE725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6853" y="-17990"/>
            <a:ext cx="1138687" cy="1319637"/>
          </a:xfrm>
          <a:prstGeom prst="rect">
            <a:avLst/>
          </a:prstGeom>
        </p:spPr>
      </p:pic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EEFA8E5B-50A4-FBE2-4302-09D612465471}"/>
              </a:ext>
            </a:extLst>
          </p:cNvPr>
          <p:cNvSpPr/>
          <p:nvPr/>
        </p:nvSpPr>
        <p:spPr>
          <a:xfrm>
            <a:off x="86264" y="1199072"/>
            <a:ext cx="9678838" cy="5362065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55600" marR="60960" indent="-342900">
              <a:spcBef>
                <a:spcPts val="100"/>
              </a:spcBef>
              <a:tabLst>
                <a:tab pos="354965" algn="l"/>
              </a:tabLst>
            </a:pPr>
            <a:r>
              <a:rPr lang="en-US" spc="-200" dirty="0">
                <a:solidFill>
                  <a:schemeClr val="bg1"/>
                </a:solidFill>
                <a:latin typeface="Microsoft Sans Serif"/>
                <a:cs typeface="Microsoft Sans Serif"/>
              </a:rPr>
              <a:t>🠶       </a:t>
            </a:r>
            <a:r>
              <a:rPr lang="en-US" sz="2700" spc="-335" dirty="0">
                <a:solidFill>
                  <a:schemeClr val="bg1"/>
                </a:solidFill>
                <a:latin typeface="Verdana"/>
                <a:cs typeface="Verdana"/>
              </a:rPr>
              <a:t>I</a:t>
            </a:r>
            <a:r>
              <a:rPr lang="en-US" sz="2700" spc="-35" dirty="0">
                <a:solidFill>
                  <a:schemeClr val="bg1"/>
                </a:solidFill>
                <a:latin typeface="Verdana"/>
                <a:cs typeface="Verdana"/>
              </a:rPr>
              <a:t>mprov</a:t>
            </a:r>
            <a:r>
              <a:rPr lang="en-US" sz="2700" spc="85" dirty="0">
                <a:solidFill>
                  <a:schemeClr val="bg1"/>
                </a:solidFill>
                <a:latin typeface="Verdana"/>
                <a:cs typeface="Verdana"/>
              </a:rPr>
              <a:t>e</a:t>
            </a:r>
            <a:r>
              <a:rPr lang="en-US" sz="2700" spc="110" dirty="0">
                <a:solidFill>
                  <a:schemeClr val="bg1"/>
                </a:solidFill>
                <a:latin typeface="Verdana"/>
                <a:cs typeface="Verdana"/>
              </a:rPr>
              <a:t>d</a:t>
            </a:r>
            <a:r>
              <a:rPr lang="en-US" sz="2700" spc="-155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lang="en-US" sz="2700" spc="25" dirty="0">
                <a:solidFill>
                  <a:schemeClr val="bg1"/>
                </a:solidFill>
                <a:latin typeface="Verdana"/>
                <a:cs typeface="Verdana"/>
              </a:rPr>
              <a:t>q</a:t>
            </a:r>
            <a:r>
              <a:rPr lang="en-US" sz="2700" spc="20" dirty="0">
                <a:solidFill>
                  <a:schemeClr val="bg1"/>
                </a:solidFill>
                <a:latin typeface="Verdana"/>
                <a:cs typeface="Verdana"/>
              </a:rPr>
              <a:t>u</a:t>
            </a:r>
            <a:r>
              <a:rPr lang="en-US" sz="2700" spc="135" dirty="0">
                <a:solidFill>
                  <a:schemeClr val="bg1"/>
                </a:solidFill>
                <a:latin typeface="Verdana"/>
                <a:cs typeface="Verdana"/>
              </a:rPr>
              <a:t>a</a:t>
            </a:r>
            <a:r>
              <a:rPr lang="en-US" sz="2700" spc="-125" dirty="0">
                <a:solidFill>
                  <a:schemeClr val="bg1"/>
                </a:solidFill>
                <a:latin typeface="Verdana"/>
                <a:cs typeface="Verdana"/>
              </a:rPr>
              <a:t>l</a:t>
            </a:r>
            <a:r>
              <a:rPr lang="en-US" sz="2700" spc="-114" dirty="0">
                <a:solidFill>
                  <a:schemeClr val="bg1"/>
                </a:solidFill>
                <a:latin typeface="Verdana"/>
                <a:cs typeface="Verdana"/>
              </a:rPr>
              <a:t>it</a:t>
            </a:r>
            <a:r>
              <a:rPr lang="en-US" sz="2700" spc="-105" dirty="0">
                <a:solidFill>
                  <a:schemeClr val="bg1"/>
                </a:solidFill>
                <a:latin typeface="Verdana"/>
                <a:cs typeface="Verdana"/>
              </a:rPr>
              <a:t>y</a:t>
            </a:r>
            <a:r>
              <a:rPr lang="en-US" sz="2700" spc="-150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lang="en-US" sz="2700" spc="-114" dirty="0">
                <a:solidFill>
                  <a:schemeClr val="bg1"/>
                </a:solidFill>
                <a:latin typeface="Verdana"/>
                <a:cs typeface="Verdana"/>
              </a:rPr>
              <a:t>t</a:t>
            </a:r>
            <a:r>
              <a:rPr lang="en-US" sz="2700" spc="-55" dirty="0">
                <a:solidFill>
                  <a:schemeClr val="bg1"/>
                </a:solidFill>
                <a:latin typeface="Verdana"/>
                <a:cs typeface="Verdana"/>
              </a:rPr>
              <a:t>h</a:t>
            </a:r>
            <a:r>
              <a:rPr lang="en-US" sz="2700" spc="-60" dirty="0">
                <a:solidFill>
                  <a:schemeClr val="bg1"/>
                </a:solidFill>
                <a:latin typeface="Verdana"/>
                <a:cs typeface="Verdana"/>
              </a:rPr>
              <a:t>ro</a:t>
            </a:r>
            <a:r>
              <a:rPr lang="en-US" sz="2700" spc="-85" dirty="0">
                <a:solidFill>
                  <a:schemeClr val="bg1"/>
                </a:solidFill>
                <a:latin typeface="Verdana"/>
                <a:cs typeface="Verdana"/>
              </a:rPr>
              <a:t>u</a:t>
            </a:r>
            <a:r>
              <a:rPr lang="en-US" sz="2700" spc="20" dirty="0">
                <a:solidFill>
                  <a:schemeClr val="bg1"/>
                </a:solidFill>
                <a:latin typeface="Verdana"/>
                <a:cs typeface="Verdana"/>
              </a:rPr>
              <a:t>gh</a:t>
            </a:r>
            <a:r>
              <a:rPr lang="en-US" sz="2700" spc="-114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lang="en-US" sz="2700" spc="85" dirty="0">
                <a:solidFill>
                  <a:schemeClr val="bg1"/>
                </a:solidFill>
                <a:latin typeface="Verdana"/>
                <a:cs typeface="Verdana"/>
              </a:rPr>
              <a:t>e</a:t>
            </a:r>
            <a:r>
              <a:rPr lang="en-US" sz="2700" spc="25" dirty="0">
                <a:solidFill>
                  <a:schemeClr val="bg1"/>
                </a:solidFill>
                <a:latin typeface="Verdana"/>
                <a:cs typeface="Verdana"/>
              </a:rPr>
              <a:t>q</a:t>
            </a:r>
            <a:r>
              <a:rPr lang="en-US" sz="2700" spc="20" dirty="0">
                <a:solidFill>
                  <a:schemeClr val="bg1"/>
                </a:solidFill>
                <a:latin typeface="Verdana"/>
                <a:cs typeface="Verdana"/>
              </a:rPr>
              <a:t>u</a:t>
            </a:r>
            <a:r>
              <a:rPr lang="en-US" sz="2700" spc="-114" dirty="0">
                <a:solidFill>
                  <a:schemeClr val="bg1"/>
                </a:solidFill>
                <a:latin typeface="Verdana"/>
                <a:cs typeface="Verdana"/>
              </a:rPr>
              <a:t>i</a:t>
            </a:r>
            <a:r>
              <a:rPr lang="en-US" sz="2700" spc="45" dirty="0">
                <a:solidFill>
                  <a:schemeClr val="bg1"/>
                </a:solidFill>
                <a:latin typeface="Verdana"/>
                <a:cs typeface="Verdana"/>
              </a:rPr>
              <a:t>pm</a:t>
            </a:r>
            <a:r>
              <a:rPr lang="en-US" sz="2700" spc="25" dirty="0">
                <a:solidFill>
                  <a:schemeClr val="bg1"/>
                </a:solidFill>
                <a:latin typeface="Verdana"/>
                <a:cs typeface="Verdana"/>
              </a:rPr>
              <a:t>e</a:t>
            </a:r>
            <a:r>
              <a:rPr lang="en-US" sz="2700" spc="-55" dirty="0">
                <a:solidFill>
                  <a:schemeClr val="bg1"/>
                </a:solidFill>
                <a:latin typeface="Verdana"/>
                <a:cs typeface="Verdana"/>
              </a:rPr>
              <a:t>n</a:t>
            </a:r>
            <a:r>
              <a:rPr lang="en-US" sz="2700" spc="-100" dirty="0">
                <a:solidFill>
                  <a:schemeClr val="bg1"/>
                </a:solidFill>
                <a:latin typeface="Verdana"/>
                <a:cs typeface="Verdana"/>
              </a:rPr>
              <a:t>t</a:t>
            </a:r>
            <a:r>
              <a:rPr lang="en-US" sz="2700" spc="-120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lang="en-US" sz="2700" spc="-20" dirty="0">
                <a:solidFill>
                  <a:schemeClr val="bg1"/>
                </a:solidFill>
                <a:latin typeface="Verdana"/>
                <a:cs typeface="Verdana"/>
              </a:rPr>
              <a:t>pr</a:t>
            </a:r>
            <a:r>
              <a:rPr lang="en-US" sz="2700" spc="-25" dirty="0">
                <a:solidFill>
                  <a:schemeClr val="bg1"/>
                </a:solidFill>
                <a:latin typeface="Verdana"/>
                <a:cs typeface="Verdana"/>
              </a:rPr>
              <a:t>o</a:t>
            </a:r>
            <a:r>
              <a:rPr lang="en-US" sz="2700" spc="40" dirty="0">
                <a:solidFill>
                  <a:schemeClr val="bg1"/>
                </a:solidFill>
                <a:latin typeface="Verdana"/>
                <a:cs typeface="Verdana"/>
              </a:rPr>
              <a:t>duci</a:t>
            </a:r>
            <a:r>
              <a:rPr lang="en-US" sz="2700" spc="-55" dirty="0">
                <a:solidFill>
                  <a:schemeClr val="bg1"/>
                </a:solidFill>
                <a:latin typeface="Verdana"/>
                <a:cs typeface="Verdana"/>
              </a:rPr>
              <a:t>n</a:t>
            </a:r>
            <a:r>
              <a:rPr lang="en-US" sz="2700" spc="85" dirty="0">
                <a:solidFill>
                  <a:schemeClr val="bg1"/>
                </a:solidFill>
                <a:latin typeface="Verdana"/>
                <a:cs typeface="Verdana"/>
              </a:rPr>
              <a:t>g</a:t>
            </a:r>
            <a:r>
              <a:rPr lang="en-US" sz="2700" spc="-140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lang="en-US" sz="2700" spc="120" dirty="0">
                <a:solidFill>
                  <a:schemeClr val="bg1"/>
                </a:solidFill>
                <a:latin typeface="Verdana"/>
                <a:cs typeface="Verdana"/>
              </a:rPr>
              <a:t>p</a:t>
            </a:r>
            <a:r>
              <a:rPr lang="en-US" sz="2700" spc="114" dirty="0">
                <a:solidFill>
                  <a:schemeClr val="bg1"/>
                </a:solidFill>
                <a:latin typeface="Verdana"/>
                <a:cs typeface="Verdana"/>
              </a:rPr>
              <a:t>a</a:t>
            </a:r>
            <a:r>
              <a:rPr lang="en-US" sz="2700" spc="-170" dirty="0">
                <a:solidFill>
                  <a:schemeClr val="bg1"/>
                </a:solidFill>
                <a:latin typeface="Verdana"/>
                <a:cs typeface="Verdana"/>
              </a:rPr>
              <a:t>r</a:t>
            </a:r>
            <a:r>
              <a:rPr lang="en-US" sz="2700" spc="-175" dirty="0">
                <a:solidFill>
                  <a:schemeClr val="bg1"/>
                </a:solidFill>
                <a:latin typeface="Verdana"/>
                <a:cs typeface="Verdana"/>
              </a:rPr>
              <a:t>t</a:t>
            </a:r>
            <a:r>
              <a:rPr lang="en-US" sz="2700" spc="-190" dirty="0">
                <a:solidFill>
                  <a:schemeClr val="bg1"/>
                </a:solidFill>
                <a:latin typeface="Verdana"/>
                <a:cs typeface="Verdana"/>
              </a:rPr>
              <a:t>s  </a:t>
            </a:r>
            <a:r>
              <a:rPr lang="en-US" sz="2700" spc="-15" dirty="0">
                <a:solidFill>
                  <a:schemeClr val="bg1"/>
                </a:solidFill>
                <a:latin typeface="Verdana"/>
                <a:cs typeface="Verdana"/>
              </a:rPr>
              <a:t>w</a:t>
            </a:r>
            <a:r>
              <a:rPr lang="en-US" sz="2700" spc="-114" dirty="0">
                <a:solidFill>
                  <a:schemeClr val="bg1"/>
                </a:solidFill>
                <a:latin typeface="Verdana"/>
                <a:cs typeface="Verdana"/>
              </a:rPr>
              <a:t>it</a:t>
            </a:r>
            <a:r>
              <a:rPr lang="en-US" sz="2700" spc="-45" dirty="0">
                <a:solidFill>
                  <a:schemeClr val="bg1"/>
                </a:solidFill>
                <a:latin typeface="Verdana"/>
                <a:cs typeface="Verdana"/>
              </a:rPr>
              <a:t>h</a:t>
            </a:r>
            <a:r>
              <a:rPr lang="en-US" sz="2700" spc="-100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lang="en-US" sz="2700" spc="-125" dirty="0">
                <a:solidFill>
                  <a:schemeClr val="bg1"/>
                </a:solidFill>
                <a:latin typeface="Verdana"/>
                <a:cs typeface="Verdana"/>
              </a:rPr>
              <a:t>l</a:t>
            </a:r>
            <a:r>
              <a:rPr lang="en-US" sz="2700" spc="85" dirty="0">
                <a:solidFill>
                  <a:schemeClr val="bg1"/>
                </a:solidFill>
                <a:latin typeface="Verdana"/>
                <a:cs typeface="Verdana"/>
              </a:rPr>
              <a:t>e</a:t>
            </a:r>
            <a:r>
              <a:rPr lang="en-US" sz="2700" spc="-245" dirty="0">
                <a:solidFill>
                  <a:schemeClr val="bg1"/>
                </a:solidFill>
                <a:latin typeface="Verdana"/>
                <a:cs typeface="Verdana"/>
              </a:rPr>
              <a:t>s</a:t>
            </a:r>
            <a:r>
              <a:rPr lang="en-US" sz="2700" spc="-240" dirty="0">
                <a:solidFill>
                  <a:schemeClr val="bg1"/>
                </a:solidFill>
                <a:latin typeface="Verdana"/>
                <a:cs typeface="Verdana"/>
              </a:rPr>
              <a:t>s</a:t>
            </a:r>
            <a:r>
              <a:rPr lang="en-US" sz="2700" spc="-135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lang="en-US" sz="2700" spc="-50" dirty="0">
                <a:solidFill>
                  <a:schemeClr val="bg1"/>
                </a:solidFill>
                <a:latin typeface="Verdana"/>
                <a:cs typeface="Verdana"/>
              </a:rPr>
              <a:t>v</a:t>
            </a:r>
            <a:r>
              <a:rPr lang="en-US" sz="2700" spc="135" dirty="0">
                <a:solidFill>
                  <a:schemeClr val="bg1"/>
                </a:solidFill>
                <a:latin typeface="Verdana"/>
                <a:cs typeface="Verdana"/>
              </a:rPr>
              <a:t>a</a:t>
            </a:r>
            <a:r>
              <a:rPr lang="en-US" sz="2700" spc="-220" dirty="0">
                <a:solidFill>
                  <a:schemeClr val="bg1"/>
                </a:solidFill>
                <a:latin typeface="Verdana"/>
                <a:cs typeface="Verdana"/>
              </a:rPr>
              <a:t>r</a:t>
            </a:r>
            <a:r>
              <a:rPr lang="en-US" sz="2700" spc="-140" dirty="0">
                <a:solidFill>
                  <a:schemeClr val="bg1"/>
                </a:solidFill>
                <a:latin typeface="Verdana"/>
                <a:cs typeface="Verdana"/>
              </a:rPr>
              <a:t>i</a:t>
            </a:r>
            <a:r>
              <a:rPr lang="en-US" sz="2700" spc="135" dirty="0">
                <a:solidFill>
                  <a:schemeClr val="bg1"/>
                </a:solidFill>
                <a:latin typeface="Verdana"/>
                <a:cs typeface="Verdana"/>
              </a:rPr>
              <a:t>a</a:t>
            </a:r>
            <a:r>
              <a:rPr lang="en-US" sz="2700" spc="-114" dirty="0">
                <a:solidFill>
                  <a:schemeClr val="bg1"/>
                </a:solidFill>
                <a:latin typeface="Verdana"/>
                <a:cs typeface="Verdana"/>
              </a:rPr>
              <a:t>ti</a:t>
            </a:r>
            <a:r>
              <a:rPr lang="en-US" sz="2700" spc="20" dirty="0">
                <a:solidFill>
                  <a:schemeClr val="bg1"/>
                </a:solidFill>
                <a:latin typeface="Verdana"/>
                <a:cs typeface="Verdana"/>
              </a:rPr>
              <a:t>on</a:t>
            </a:r>
            <a:endParaRPr lang="en-US" sz="2700" dirty="0">
              <a:solidFill>
                <a:schemeClr val="bg1"/>
              </a:solidFill>
              <a:latin typeface="Verdana"/>
              <a:cs typeface="Verdana"/>
            </a:endParaRPr>
          </a:p>
          <a:p>
            <a:pPr marL="355600" marR="631825" indent="-342900">
              <a:spcBef>
                <a:spcPts val="994"/>
              </a:spcBef>
              <a:tabLst>
                <a:tab pos="354965" algn="l"/>
              </a:tabLst>
            </a:pPr>
            <a:r>
              <a:rPr lang="en-US" sz="2700" spc="-200" dirty="0">
                <a:solidFill>
                  <a:schemeClr val="bg1"/>
                </a:solidFill>
                <a:latin typeface="Microsoft Sans Serif"/>
                <a:cs typeface="Microsoft Sans Serif"/>
              </a:rPr>
              <a:t>🠶	</a:t>
            </a:r>
            <a:r>
              <a:rPr lang="en-US" sz="2700" spc="-335" dirty="0">
                <a:solidFill>
                  <a:schemeClr val="bg1"/>
                </a:solidFill>
                <a:latin typeface="Verdana"/>
                <a:cs typeface="Verdana"/>
              </a:rPr>
              <a:t>I</a:t>
            </a:r>
            <a:r>
              <a:rPr lang="en-US" sz="2700" spc="-35" dirty="0">
                <a:solidFill>
                  <a:schemeClr val="bg1"/>
                </a:solidFill>
                <a:latin typeface="Verdana"/>
                <a:cs typeface="Verdana"/>
              </a:rPr>
              <a:t>mprov</a:t>
            </a:r>
            <a:r>
              <a:rPr lang="en-US" sz="2700" spc="85" dirty="0">
                <a:solidFill>
                  <a:schemeClr val="bg1"/>
                </a:solidFill>
                <a:latin typeface="Verdana"/>
                <a:cs typeface="Verdana"/>
              </a:rPr>
              <a:t>e</a:t>
            </a:r>
            <a:r>
              <a:rPr lang="en-US" sz="2700" spc="110" dirty="0">
                <a:solidFill>
                  <a:schemeClr val="bg1"/>
                </a:solidFill>
                <a:latin typeface="Verdana"/>
                <a:cs typeface="Verdana"/>
              </a:rPr>
              <a:t>d</a:t>
            </a:r>
            <a:r>
              <a:rPr lang="en-US" sz="2700" spc="-155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lang="en-US" sz="2700" spc="-20" dirty="0">
                <a:solidFill>
                  <a:schemeClr val="bg1"/>
                </a:solidFill>
                <a:latin typeface="Verdana"/>
                <a:cs typeface="Verdana"/>
              </a:rPr>
              <a:t>pr</a:t>
            </a:r>
            <a:r>
              <a:rPr lang="en-US" sz="2700" spc="-25" dirty="0">
                <a:solidFill>
                  <a:schemeClr val="bg1"/>
                </a:solidFill>
                <a:latin typeface="Verdana"/>
                <a:cs typeface="Verdana"/>
              </a:rPr>
              <a:t>o</a:t>
            </a:r>
            <a:r>
              <a:rPr lang="en-US" sz="2700" spc="45" dirty="0">
                <a:solidFill>
                  <a:schemeClr val="bg1"/>
                </a:solidFill>
                <a:latin typeface="Verdana"/>
                <a:cs typeface="Verdana"/>
              </a:rPr>
              <a:t>duc</a:t>
            </a:r>
            <a:r>
              <a:rPr lang="en-US" sz="2700" spc="20" dirty="0">
                <a:solidFill>
                  <a:schemeClr val="bg1"/>
                </a:solidFill>
                <a:latin typeface="Verdana"/>
                <a:cs typeface="Verdana"/>
              </a:rPr>
              <a:t>t</a:t>
            </a:r>
            <a:r>
              <a:rPr lang="en-US" sz="2700" spc="-114" dirty="0">
                <a:solidFill>
                  <a:schemeClr val="bg1"/>
                </a:solidFill>
                <a:latin typeface="Verdana"/>
                <a:cs typeface="Verdana"/>
              </a:rPr>
              <a:t>i</a:t>
            </a:r>
            <a:r>
              <a:rPr lang="en-US" sz="2700" spc="-50" dirty="0">
                <a:solidFill>
                  <a:schemeClr val="bg1"/>
                </a:solidFill>
                <a:latin typeface="Verdana"/>
                <a:cs typeface="Verdana"/>
              </a:rPr>
              <a:t>v</a:t>
            </a:r>
            <a:r>
              <a:rPr lang="en-US" sz="2700" spc="-125" dirty="0">
                <a:solidFill>
                  <a:schemeClr val="bg1"/>
                </a:solidFill>
                <a:latin typeface="Verdana"/>
                <a:cs typeface="Verdana"/>
              </a:rPr>
              <a:t>i</a:t>
            </a:r>
            <a:r>
              <a:rPr lang="en-US" sz="2700" spc="-114" dirty="0">
                <a:solidFill>
                  <a:schemeClr val="bg1"/>
                </a:solidFill>
                <a:latin typeface="Verdana"/>
                <a:cs typeface="Verdana"/>
              </a:rPr>
              <a:t>t</a:t>
            </a:r>
            <a:r>
              <a:rPr lang="en-US" sz="2700" spc="-105" dirty="0">
                <a:solidFill>
                  <a:schemeClr val="bg1"/>
                </a:solidFill>
                <a:latin typeface="Verdana"/>
                <a:cs typeface="Verdana"/>
              </a:rPr>
              <a:t>y</a:t>
            </a:r>
            <a:r>
              <a:rPr lang="en-US" sz="2700" spc="-160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lang="en-US" sz="2700" spc="-5" dirty="0">
                <a:solidFill>
                  <a:schemeClr val="bg1"/>
                </a:solidFill>
                <a:latin typeface="Verdana"/>
                <a:cs typeface="Verdana"/>
              </a:rPr>
              <a:t>b</a:t>
            </a:r>
            <a:r>
              <a:rPr lang="en-US" sz="2700" dirty="0">
                <a:solidFill>
                  <a:schemeClr val="bg1"/>
                </a:solidFill>
                <a:latin typeface="Verdana"/>
                <a:cs typeface="Verdana"/>
              </a:rPr>
              <a:t>y</a:t>
            </a:r>
            <a:r>
              <a:rPr lang="en-US" sz="2700" spc="-145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lang="en-US" sz="2700" spc="-25" dirty="0">
                <a:solidFill>
                  <a:schemeClr val="bg1"/>
                </a:solidFill>
                <a:latin typeface="Verdana"/>
                <a:cs typeface="Verdana"/>
              </a:rPr>
              <a:t>e</a:t>
            </a:r>
            <a:r>
              <a:rPr lang="en-US" sz="2700" spc="-10" dirty="0">
                <a:solidFill>
                  <a:schemeClr val="bg1"/>
                </a:solidFill>
                <a:latin typeface="Verdana"/>
                <a:cs typeface="Verdana"/>
              </a:rPr>
              <a:t>l</a:t>
            </a:r>
            <a:r>
              <a:rPr lang="en-US" sz="2700" spc="-114" dirty="0">
                <a:solidFill>
                  <a:schemeClr val="bg1"/>
                </a:solidFill>
                <a:latin typeface="Verdana"/>
                <a:cs typeface="Verdana"/>
              </a:rPr>
              <a:t>i</a:t>
            </a:r>
            <a:r>
              <a:rPr lang="en-US" sz="2700" spc="-155" dirty="0">
                <a:solidFill>
                  <a:schemeClr val="bg1"/>
                </a:solidFill>
                <a:latin typeface="Verdana"/>
                <a:cs typeface="Verdana"/>
              </a:rPr>
              <a:t>m</a:t>
            </a:r>
            <a:r>
              <a:rPr lang="en-US" sz="2700" spc="-35" dirty="0">
                <a:solidFill>
                  <a:schemeClr val="bg1"/>
                </a:solidFill>
                <a:latin typeface="Verdana"/>
                <a:cs typeface="Verdana"/>
              </a:rPr>
              <a:t>i</a:t>
            </a:r>
            <a:r>
              <a:rPr lang="en-US" sz="2700" spc="-55" dirty="0">
                <a:solidFill>
                  <a:schemeClr val="bg1"/>
                </a:solidFill>
                <a:latin typeface="Verdana"/>
                <a:cs typeface="Verdana"/>
              </a:rPr>
              <a:t>n</a:t>
            </a:r>
            <a:r>
              <a:rPr lang="en-US" sz="2700" spc="135" dirty="0">
                <a:solidFill>
                  <a:schemeClr val="bg1"/>
                </a:solidFill>
                <a:latin typeface="Verdana"/>
                <a:cs typeface="Verdana"/>
              </a:rPr>
              <a:t>a</a:t>
            </a:r>
            <a:r>
              <a:rPr lang="en-US" sz="2700" spc="-114" dirty="0">
                <a:solidFill>
                  <a:schemeClr val="bg1"/>
                </a:solidFill>
                <a:latin typeface="Verdana"/>
                <a:cs typeface="Verdana"/>
              </a:rPr>
              <a:t>ti</a:t>
            </a:r>
            <a:r>
              <a:rPr lang="en-US" sz="2700" spc="-55" dirty="0">
                <a:solidFill>
                  <a:schemeClr val="bg1"/>
                </a:solidFill>
                <a:latin typeface="Verdana"/>
                <a:cs typeface="Verdana"/>
              </a:rPr>
              <a:t>n</a:t>
            </a:r>
            <a:r>
              <a:rPr lang="en-US" sz="2700" spc="85" dirty="0">
                <a:solidFill>
                  <a:schemeClr val="bg1"/>
                </a:solidFill>
                <a:latin typeface="Verdana"/>
                <a:cs typeface="Verdana"/>
              </a:rPr>
              <a:t>g</a:t>
            </a:r>
            <a:r>
              <a:rPr lang="en-US" sz="2700" spc="-155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lang="en-US" sz="2700" spc="85" dirty="0">
                <a:solidFill>
                  <a:schemeClr val="bg1"/>
                </a:solidFill>
                <a:latin typeface="Verdana"/>
                <a:cs typeface="Verdana"/>
              </a:rPr>
              <a:t>e</a:t>
            </a:r>
            <a:r>
              <a:rPr lang="en-US" sz="2700" spc="25" dirty="0">
                <a:solidFill>
                  <a:schemeClr val="bg1"/>
                </a:solidFill>
                <a:latin typeface="Verdana"/>
                <a:cs typeface="Verdana"/>
              </a:rPr>
              <a:t>q</a:t>
            </a:r>
            <a:r>
              <a:rPr lang="en-US" sz="2700" spc="20" dirty="0">
                <a:solidFill>
                  <a:schemeClr val="bg1"/>
                </a:solidFill>
                <a:latin typeface="Verdana"/>
                <a:cs typeface="Verdana"/>
              </a:rPr>
              <a:t>u</a:t>
            </a:r>
            <a:r>
              <a:rPr lang="en-US" sz="2700" spc="-114" dirty="0">
                <a:solidFill>
                  <a:schemeClr val="bg1"/>
                </a:solidFill>
                <a:latin typeface="Verdana"/>
                <a:cs typeface="Verdana"/>
              </a:rPr>
              <a:t>i</a:t>
            </a:r>
            <a:r>
              <a:rPr lang="en-US" sz="2700" spc="45" dirty="0">
                <a:solidFill>
                  <a:schemeClr val="bg1"/>
                </a:solidFill>
                <a:latin typeface="Verdana"/>
                <a:cs typeface="Verdana"/>
              </a:rPr>
              <a:t>pm</a:t>
            </a:r>
            <a:r>
              <a:rPr lang="en-US" sz="2700" spc="25" dirty="0">
                <a:solidFill>
                  <a:schemeClr val="bg1"/>
                </a:solidFill>
                <a:latin typeface="Verdana"/>
                <a:cs typeface="Verdana"/>
              </a:rPr>
              <a:t>e</a:t>
            </a:r>
            <a:r>
              <a:rPr lang="en-US" sz="2700" spc="-55" dirty="0">
                <a:solidFill>
                  <a:schemeClr val="bg1"/>
                </a:solidFill>
                <a:latin typeface="Verdana"/>
                <a:cs typeface="Verdana"/>
              </a:rPr>
              <a:t>n</a:t>
            </a:r>
            <a:r>
              <a:rPr lang="en-US" sz="2700" spc="-95" dirty="0">
                <a:solidFill>
                  <a:schemeClr val="bg1"/>
                </a:solidFill>
                <a:latin typeface="Verdana"/>
                <a:cs typeface="Verdana"/>
              </a:rPr>
              <a:t>t  </a:t>
            </a:r>
            <a:r>
              <a:rPr lang="en-US" sz="2700" spc="60" dirty="0">
                <a:solidFill>
                  <a:schemeClr val="bg1"/>
                </a:solidFill>
                <a:latin typeface="Verdana"/>
                <a:cs typeface="Verdana"/>
              </a:rPr>
              <a:t>do</a:t>
            </a:r>
            <a:r>
              <a:rPr lang="en-US" sz="2700" spc="50" dirty="0">
                <a:solidFill>
                  <a:schemeClr val="bg1"/>
                </a:solidFill>
                <a:latin typeface="Verdana"/>
                <a:cs typeface="Verdana"/>
              </a:rPr>
              <a:t>w</a:t>
            </a:r>
            <a:r>
              <a:rPr lang="en-US" sz="2700" spc="-55" dirty="0">
                <a:solidFill>
                  <a:schemeClr val="bg1"/>
                </a:solidFill>
                <a:latin typeface="Verdana"/>
                <a:cs typeface="Verdana"/>
              </a:rPr>
              <a:t>n</a:t>
            </a:r>
            <a:r>
              <a:rPr lang="en-US" sz="2700" spc="-114" dirty="0">
                <a:solidFill>
                  <a:schemeClr val="bg1"/>
                </a:solidFill>
                <a:latin typeface="Verdana"/>
                <a:cs typeface="Verdana"/>
              </a:rPr>
              <a:t>ti</a:t>
            </a:r>
            <a:r>
              <a:rPr lang="en-US" sz="2700" spc="-45" dirty="0">
                <a:solidFill>
                  <a:schemeClr val="bg1"/>
                </a:solidFill>
                <a:latin typeface="Verdana"/>
                <a:cs typeface="Verdana"/>
              </a:rPr>
              <a:t>me,</a:t>
            </a:r>
            <a:r>
              <a:rPr lang="en-US" sz="2700" spc="-95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lang="en-US" sz="2700" spc="-200" dirty="0">
                <a:solidFill>
                  <a:schemeClr val="bg1"/>
                </a:solidFill>
                <a:latin typeface="Verdana"/>
                <a:cs typeface="Verdana"/>
              </a:rPr>
              <a:t>s</a:t>
            </a:r>
            <a:r>
              <a:rPr lang="en-US" sz="2700" spc="-165" dirty="0">
                <a:solidFill>
                  <a:schemeClr val="bg1"/>
                </a:solidFill>
                <a:latin typeface="Verdana"/>
                <a:cs typeface="Verdana"/>
              </a:rPr>
              <a:t>t</a:t>
            </a:r>
            <a:r>
              <a:rPr lang="en-US" sz="2700" spc="95" dirty="0">
                <a:solidFill>
                  <a:schemeClr val="bg1"/>
                </a:solidFill>
                <a:latin typeface="Verdana"/>
                <a:cs typeface="Verdana"/>
              </a:rPr>
              <a:t>o</a:t>
            </a:r>
            <a:r>
              <a:rPr lang="en-US" sz="2700" spc="85" dirty="0">
                <a:solidFill>
                  <a:schemeClr val="bg1"/>
                </a:solidFill>
                <a:latin typeface="Verdana"/>
                <a:cs typeface="Verdana"/>
              </a:rPr>
              <a:t>p</a:t>
            </a:r>
            <a:r>
              <a:rPr lang="en-US" sz="2700" spc="120" dirty="0">
                <a:solidFill>
                  <a:schemeClr val="bg1"/>
                </a:solidFill>
                <a:latin typeface="Verdana"/>
                <a:cs typeface="Verdana"/>
              </a:rPr>
              <a:t>p</a:t>
            </a:r>
            <a:r>
              <a:rPr lang="en-US" sz="2700" spc="114" dirty="0">
                <a:solidFill>
                  <a:schemeClr val="bg1"/>
                </a:solidFill>
                <a:latin typeface="Verdana"/>
                <a:cs typeface="Verdana"/>
              </a:rPr>
              <a:t>a</a:t>
            </a:r>
            <a:r>
              <a:rPr lang="en-US" sz="2700" spc="95" dirty="0">
                <a:solidFill>
                  <a:schemeClr val="bg1"/>
                </a:solidFill>
                <a:latin typeface="Verdana"/>
                <a:cs typeface="Verdana"/>
              </a:rPr>
              <a:t>g</a:t>
            </a:r>
            <a:r>
              <a:rPr lang="en-US" sz="2700" spc="80" dirty="0">
                <a:solidFill>
                  <a:schemeClr val="bg1"/>
                </a:solidFill>
                <a:latin typeface="Verdana"/>
                <a:cs typeface="Verdana"/>
              </a:rPr>
              <a:t>e</a:t>
            </a:r>
            <a:r>
              <a:rPr lang="en-US" sz="2700" spc="-240" dirty="0">
                <a:solidFill>
                  <a:schemeClr val="bg1"/>
                </a:solidFill>
                <a:latin typeface="Verdana"/>
                <a:cs typeface="Verdana"/>
              </a:rPr>
              <a:t>s</a:t>
            </a:r>
            <a:r>
              <a:rPr lang="en-US" sz="2700" spc="-165" dirty="0">
                <a:solidFill>
                  <a:schemeClr val="bg1"/>
                </a:solidFill>
                <a:latin typeface="Verdana"/>
                <a:cs typeface="Verdana"/>
              </a:rPr>
              <a:t>,</a:t>
            </a:r>
            <a:r>
              <a:rPr lang="en-US" sz="2700" spc="-105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lang="en-US" sz="2700" spc="135" dirty="0">
                <a:solidFill>
                  <a:schemeClr val="bg1"/>
                </a:solidFill>
                <a:latin typeface="Verdana"/>
                <a:cs typeface="Verdana"/>
              </a:rPr>
              <a:t>a</a:t>
            </a:r>
            <a:r>
              <a:rPr lang="en-US" sz="2700" spc="-55" dirty="0">
                <a:solidFill>
                  <a:schemeClr val="bg1"/>
                </a:solidFill>
                <a:latin typeface="Verdana"/>
                <a:cs typeface="Verdana"/>
              </a:rPr>
              <a:t>n</a:t>
            </a:r>
            <a:r>
              <a:rPr lang="en-US" sz="2700" spc="110" dirty="0">
                <a:solidFill>
                  <a:schemeClr val="bg1"/>
                </a:solidFill>
                <a:latin typeface="Verdana"/>
                <a:cs typeface="Verdana"/>
              </a:rPr>
              <a:t>d</a:t>
            </a:r>
            <a:r>
              <a:rPr lang="en-US" sz="2700" spc="-120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lang="en-US" sz="2700" spc="-55" dirty="0">
                <a:solidFill>
                  <a:schemeClr val="bg1"/>
                </a:solidFill>
                <a:latin typeface="Verdana"/>
                <a:cs typeface="Verdana"/>
              </a:rPr>
              <a:t>r</a:t>
            </a:r>
            <a:r>
              <a:rPr lang="en-US" sz="2700" spc="-90" dirty="0">
                <a:solidFill>
                  <a:schemeClr val="bg1"/>
                </a:solidFill>
                <a:latin typeface="Verdana"/>
                <a:cs typeface="Verdana"/>
              </a:rPr>
              <a:t>e</a:t>
            </a:r>
            <a:r>
              <a:rPr lang="en-US" sz="2700" spc="90" dirty="0">
                <a:solidFill>
                  <a:schemeClr val="bg1"/>
                </a:solidFill>
                <a:latin typeface="Verdana"/>
                <a:cs typeface="Verdana"/>
              </a:rPr>
              <a:t>duc</a:t>
            </a:r>
            <a:r>
              <a:rPr lang="en-US" sz="2700" spc="85" dirty="0">
                <a:solidFill>
                  <a:schemeClr val="bg1"/>
                </a:solidFill>
                <a:latin typeface="Verdana"/>
                <a:cs typeface="Verdana"/>
              </a:rPr>
              <a:t>e</a:t>
            </a:r>
            <a:r>
              <a:rPr lang="en-US" sz="2700" spc="110" dirty="0">
                <a:solidFill>
                  <a:schemeClr val="bg1"/>
                </a:solidFill>
                <a:latin typeface="Verdana"/>
                <a:cs typeface="Verdana"/>
              </a:rPr>
              <a:t>d</a:t>
            </a:r>
            <a:r>
              <a:rPr lang="en-US" sz="2700" spc="-105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lang="en-US" sz="2700" spc="-125" dirty="0">
                <a:solidFill>
                  <a:schemeClr val="bg1"/>
                </a:solidFill>
                <a:latin typeface="Verdana"/>
                <a:cs typeface="Verdana"/>
              </a:rPr>
              <a:t>l</a:t>
            </a:r>
            <a:r>
              <a:rPr lang="en-US" sz="2700" spc="-114" dirty="0">
                <a:solidFill>
                  <a:schemeClr val="bg1"/>
                </a:solidFill>
                <a:latin typeface="Verdana"/>
                <a:cs typeface="Verdana"/>
              </a:rPr>
              <a:t>i</a:t>
            </a:r>
            <a:r>
              <a:rPr lang="en-US" sz="2700" spc="-55" dirty="0">
                <a:solidFill>
                  <a:schemeClr val="bg1"/>
                </a:solidFill>
                <a:latin typeface="Verdana"/>
                <a:cs typeface="Verdana"/>
              </a:rPr>
              <a:t>n</a:t>
            </a:r>
            <a:r>
              <a:rPr lang="en-US" sz="2700" spc="95" dirty="0">
                <a:solidFill>
                  <a:schemeClr val="bg1"/>
                </a:solidFill>
                <a:latin typeface="Verdana"/>
                <a:cs typeface="Verdana"/>
              </a:rPr>
              <a:t>e</a:t>
            </a:r>
            <a:r>
              <a:rPr lang="en-US" sz="2700" spc="-160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lang="en-US" sz="2700" spc="-70" dirty="0">
                <a:solidFill>
                  <a:schemeClr val="bg1"/>
                </a:solidFill>
                <a:latin typeface="Verdana"/>
                <a:cs typeface="Verdana"/>
              </a:rPr>
              <a:t>s</a:t>
            </a:r>
            <a:r>
              <a:rPr lang="en-US" sz="2700" spc="-85" dirty="0">
                <a:solidFill>
                  <a:schemeClr val="bg1"/>
                </a:solidFill>
                <a:latin typeface="Verdana"/>
                <a:cs typeface="Verdana"/>
              </a:rPr>
              <a:t>p</a:t>
            </a:r>
            <a:r>
              <a:rPr lang="en-US" sz="2700" spc="85" dirty="0">
                <a:solidFill>
                  <a:schemeClr val="bg1"/>
                </a:solidFill>
                <a:latin typeface="Verdana"/>
                <a:cs typeface="Verdana"/>
              </a:rPr>
              <a:t>ee</a:t>
            </a:r>
            <a:r>
              <a:rPr lang="en-US" sz="2700" spc="110" dirty="0">
                <a:solidFill>
                  <a:schemeClr val="bg1"/>
                </a:solidFill>
                <a:latin typeface="Verdana"/>
                <a:cs typeface="Verdana"/>
              </a:rPr>
              <a:t>d</a:t>
            </a:r>
            <a:endParaRPr lang="en-US" sz="2700" dirty="0">
              <a:solidFill>
                <a:schemeClr val="bg1"/>
              </a:solidFill>
              <a:latin typeface="Verdana"/>
              <a:cs typeface="Verdana"/>
            </a:endParaRPr>
          </a:p>
          <a:p>
            <a:pPr marL="355600" marR="981075" indent="-342900">
              <a:spcBef>
                <a:spcPts val="994"/>
              </a:spcBef>
              <a:tabLst>
                <a:tab pos="354965" algn="l"/>
              </a:tabLst>
            </a:pPr>
            <a:r>
              <a:rPr lang="en-US" sz="2700" spc="-200" dirty="0">
                <a:solidFill>
                  <a:schemeClr val="bg1"/>
                </a:solidFill>
                <a:latin typeface="Microsoft Sans Serif"/>
                <a:cs typeface="Microsoft Sans Serif"/>
              </a:rPr>
              <a:t>🠶	</a:t>
            </a:r>
            <a:r>
              <a:rPr lang="en-US" sz="2700" spc="-335" dirty="0">
                <a:solidFill>
                  <a:schemeClr val="bg1"/>
                </a:solidFill>
                <a:latin typeface="Verdana"/>
                <a:cs typeface="Verdana"/>
              </a:rPr>
              <a:t>I</a:t>
            </a:r>
            <a:r>
              <a:rPr lang="en-US" sz="2700" spc="-35" dirty="0">
                <a:solidFill>
                  <a:schemeClr val="bg1"/>
                </a:solidFill>
                <a:latin typeface="Verdana"/>
                <a:cs typeface="Verdana"/>
              </a:rPr>
              <a:t>mprov</a:t>
            </a:r>
            <a:r>
              <a:rPr lang="en-US" sz="2700" spc="85" dirty="0">
                <a:solidFill>
                  <a:schemeClr val="bg1"/>
                </a:solidFill>
                <a:latin typeface="Verdana"/>
                <a:cs typeface="Verdana"/>
              </a:rPr>
              <a:t>e</a:t>
            </a:r>
            <a:r>
              <a:rPr lang="en-US" sz="2700" spc="110" dirty="0">
                <a:solidFill>
                  <a:schemeClr val="bg1"/>
                </a:solidFill>
                <a:latin typeface="Verdana"/>
                <a:cs typeface="Verdana"/>
              </a:rPr>
              <a:t>d</a:t>
            </a:r>
            <a:r>
              <a:rPr lang="en-US" sz="2700" spc="-155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lang="en-US" sz="2700" spc="25" dirty="0">
                <a:solidFill>
                  <a:schemeClr val="bg1"/>
                </a:solidFill>
                <a:latin typeface="Verdana"/>
                <a:cs typeface="Verdana"/>
              </a:rPr>
              <a:t>de</a:t>
            </a:r>
            <a:r>
              <a:rPr lang="en-US" sz="2700" spc="15" dirty="0">
                <a:solidFill>
                  <a:schemeClr val="bg1"/>
                </a:solidFill>
                <a:latin typeface="Verdana"/>
                <a:cs typeface="Verdana"/>
              </a:rPr>
              <a:t>l</a:t>
            </a:r>
            <a:r>
              <a:rPr lang="en-US" sz="2700" spc="-114" dirty="0">
                <a:solidFill>
                  <a:schemeClr val="bg1"/>
                </a:solidFill>
                <a:latin typeface="Verdana"/>
                <a:cs typeface="Verdana"/>
              </a:rPr>
              <a:t>i</a:t>
            </a:r>
            <a:r>
              <a:rPr lang="en-US" sz="2700" spc="-50" dirty="0">
                <a:solidFill>
                  <a:schemeClr val="bg1"/>
                </a:solidFill>
                <a:latin typeface="Verdana"/>
                <a:cs typeface="Verdana"/>
              </a:rPr>
              <a:t>v</a:t>
            </a:r>
            <a:r>
              <a:rPr lang="en-US" sz="2700" spc="85" dirty="0">
                <a:solidFill>
                  <a:schemeClr val="bg1"/>
                </a:solidFill>
                <a:latin typeface="Verdana"/>
                <a:cs typeface="Verdana"/>
              </a:rPr>
              <a:t>e</a:t>
            </a:r>
            <a:r>
              <a:rPr lang="en-US" sz="2700" spc="-165" dirty="0">
                <a:solidFill>
                  <a:schemeClr val="bg1"/>
                </a:solidFill>
                <a:latin typeface="Verdana"/>
                <a:cs typeface="Verdana"/>
              </a:rPr>
              <a:t>ry</a:t>
            </a:r>
            <a:r>
              <a:rPr lang="en-US" sz="2700" spc="-175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lang="en-US" sz="2700" spc="50" dirty="0">
                <a:solidFill>
                  <a:schemeClr val="bg1"/>
                </a:solidFill>
                <a:latin typeface="Verdana"/>
                <a:cs typeface="Verdana"/>
              </a:rPr>
              <a:t>due</a:t>
            </a:r>
            <a:r>
              <a:rPr lang="en-US" sz="2700" spc="-114" dirty="0">
                <a:solidFill>
                  <a:schemeClr val="bg1"/>
                </a:solidFill>
                <a:latin typeface="Verdana"/>
                <a:cs typeface="Verdana"/>
              </a:rPr>
              <a:t> t</a:t>
            </a:r>
            <a:r>
              <a:rPr lang="en-US" sz="2700" spc="85" dirty="0">
                <a:solidFill>
                  <a:schemeClr val="bg1"/>
                </a:solidFill>
                <a:latin typeface="Verdana"/>
                <a:cs typeface="Verdana"/>
              </a:rPr>
              <a:t>o</a:t>
            </a:r>
            <a:r>
              <a:rPr lang="en-US" sz="2700" spc="-135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lang="en-US" sz="2700" spc="-114" dirty="0">
                <a:solidFill>
                  <a:schemeClr val="bg1"/>
                </a:solidFill>
                <a:latin typeface="Verdana"/>
                <a:cs typeface="Verdana"/>
              </a:rPr>
              <a:t>i</a:t>
            </a:r>
            <a:r>
              <a:rPr lang="en-US" sz="2700" spc="-35" dirty="0">
                <a:solidFill>
                  <a:schemeClr val="bg1"/>
                </a:solidFill>
                <a:latin typeface="Verdana"/>
                <a:cs typeface="Verdana"/>
              </a:rPr>
              <a:t>mprov</a:t>
            </a:r>
            <a:r>
              <a:rPr lang="en-US" sz="2700" spc="85" dirty="0">
                <a:solidFill>
                  <a:schemeClr val="bg1"/>
                </a:solidFill>
                <a:latin typeface="Verdana"/>
                <a:cs typeface="Verdana"/>
              </a:rPr>
              <a:t>e</a:t>
            </a:r>
            <a:r>
              <a:rPr lang="en-US" sz="2700" spc="110" dirty="0">
                <a:solidFill>
                  <a:schemeClr val="bg1"/>
                </a:solidFill>
                <a:latin typeface="Verdana"/>
                <a:cs typeface="Verdana"/>
              </a:rPr>
              <a:t>d</a:t>
            </a:r>
            <a:r>
              <a:rPr lang="en-US" sz="2700" spc="-155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lang="en-US" sz="2700" spc="-25" dirty="0">
                <a:solidFill>
                  <a:schemeClr val="bg1"/>
                </a:solidFill>
                <a:latin typeface="Verdana"/>
                <a:cs typeface="Verdana"/>
              </a:rPr>
              <a:t>sc</a:t>
            </a:r>
            <a:r>
              <a:rPr lang="en-US" sz="2700" spc="-35" dirty="0">
                <a:solidFill>
                  <a:schemeClr val="bg1"/>
                </a:solidFill>
                <a:latin typeface="Verdana"/>
                <a:cs typeface="Verdana"/>
              </a:rPr>
              <a:t>h</a:t>
            </a:r>
            <a:r>
              <a:rPr lang="en-US" sz="2700" spc="85" dirty="0">
                <a:solidFill>
                  <a:schemeClr val="bg1"/>
                </a:solidFill>
                <a:latin typeface="Verdana"/>
                <a:cs typeface="Verdana"/>
              </a:rPr>
              <a:t>e</a:t>
            </a:r>
            <a:r>
              <a:rPr lang="en-US" sz="2700" spc="-35" dirty="0">
                <a:solidFill>
                  <a:schemeClr val="bg1"/>
                </a:solidFill>
                <a:latin typeface="Verdana"/>
                <a:cs typeface="Verdana"/>
              </a:rPr>
              <a:t>du</a:t>
            </a:r>
            <a:r>
              <a:rPr lang="en-US" sz="2700" spc="-5" dirty="0">
                <a:solidFill>
                  <a:schemeClr val="bg1"/>
                </a:solidFill>
                <a:latin typeface="Verdana"/>
                <a:cs typeface="Verdana"/>
              </a:rPr>
              <a:t>l</a:t>
            </a:r>
            <a:r>
              <a:rPr lang="en-US" sz="2700" spc="70" dirty="0">
                <a:solidFill>
                  <a:schemeClr val="bg1"/>
                </a:solidFill>
                <a:latin typeface="Verdana"/>
                <a:cs typeface="Verdana"/>
              </a:rPr>
              <a:t>e  </a:t>
            </a:r>
            <a:r>
              <a:rPr lang="en-US" sz="2700" spc="-25" dirty="0">
                <a:solidFill>
                  <a:schemeClr val="bg1"/>
                </a:solidFill>
                <a:latin typeface="Verdana"/>
                <a:cs typeface="Verdana"/>
              </a:rPr>
              <a:t>attainment</a:t>
            </a:r>
            <a:endParaRPr lang="en-US" sz="2700" dirty="0">
              <a:solidFill>
                <a:schemeClr val="bg1"/>
              </a:solidFill>
              <a:latin typeface="Verdana"/>
              <a:cs typeface="Verdana"/>
            </a:endParaRPr>
          </a:p>
          <a:p>
            <a:pPr marL="355600" marR="5080" indent="-342900">
              <a:spcBef>
                <a:spcPts val="1015"/>
              </a:spcBef>
              <a:tabLst>
                <a:tab pos="354965" algn="l"/>
              </a:tabLst>
            </a:pPr>
            <a:r>
              <a:rPr lang="en-US" sz="2700" spc="-60" dirty="0">
                <a:solidFill>
                  <a:schemeClr val="bg1"/>
                </a:solidFill>
                <a:latin typeface="Microsoft Sans Serif"/>
                <a:cs typeface="Microsoft Sans Serif"/>
              </a:rPr>
              <a:t>🠶	</a:t>
            </a:r>
            <a:r>
              <a:rPr lang="en-US" sz="2700" spc="55" dirty="0">
                <a:solidFill>
                  <a:schemeClr val="bg1"/>
                </a:solidFill>
                <a:latin typeface="Verdana"/>
                <a:cs typeface="Verdana"/>
              </a:rPr>
              <a:t>Reduced</a:t>
            </a:r>
            <a:r>
              <a:rPr lang="en-US" sz="2700" spc="-100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lang="en-US" sz="2700" spc="-60" dirty="0">
                <a:solidFill>
                  <a:schemeClr val="bg1"/>
                </a:solidFill>
                <a:latin typeface="Verdana"/>
                <a:cs typeface="Verdana"/>
              </a:rPr>
              <a:t>inventory</a:t>
            </a:r>
            <a:r>
              <a:rPr lang="en-US" sz="2700" spc="-140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lang="en-US" sz="2700" spc="-75" dirty="0">
                <a:solidFill>
                  <a:schemeClr val="bg1"/>
                </a:solidFill>
                <a:latin typeface="Verdana"/>
                <a:cs typeface="Verdana"/>
              </a:rPr>
              <a:t>from</a:t>
            </a:r>
            <a:r>
              <a:rPr lang="en-US" sz="2700" spc="-125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lang="en-US" sz="2700" spc="-10" dirty="0">
                <a:solidFill>
                  <a:schemeClr val="bg1"/>
                </a:solidFill>
                <a:latin typeface="Verdana"/>
                <a:cs typeface="Verdana"/>
              </a:rPr>
              <a:t>reduction</a:t>
            </a:r>
            <a:r>
              <a:rPr lang="en-US" sz="2700" spc="-125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lang="en-US" sz="2700" spc="-80" dirty="0">
                <a:solidFill>
                  <a:schemeClr val="bg1"/>
                </a:solidFill>
                <a:latin typeface="Verdana"/>
                <a:cs typeface="Verdana"/>
              </a:rPr>
              <a:t>in</a:t>
            </a:r>
            <a:r>
              <a:rPr lang="en-US" sz="2700" spc="-140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lang="en-US" sz="2700" spc="-70" dirty="0">
                <a:solidFill>
                  <a:schemeClr val="bg1"/>
                </a:solidFill>
                <a:latin typeface="Verdana"/>
                <a:cs typeface="Verdana"/>
              </a:rPr>
              <a:t>buffers</a:t>
            </a:r>
            <a:r>
              <a:rPr lang="en-US" sz="2700" spc="-114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lang="en-US" sz="2700" spc="5" dirty="0">
                <a:solidFill>
                  <a:schemeClr val="bg1"/>
                </a:solidFill>
                <a:latin typeface="Verdana"/>
                <a:cs typeface="Verdana"/>
              </a:rPr>
              <a:t>designed </a:t>
            </a:r>
            <a:r>
              <a:rPr lang="en-US" sz="2700" spc="-620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lang="en-US" sz="2700" spc="-15" dirty="0">
                <a:solidFill>
                  <a:schemeClr val="bg1"/>
                </a:solidFill>
                <a:latin typeface="Verdana"/>
                <a:cs typeface="Verdana"/>
              </a:rPr>
              <a:t>to</a:t>
            </a:r>
            <a:r>
              <a:rPr lang="en-US" sz="2700" spc="-130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lang="en-US" sz="2700" spc="80" dirty="0">
                <a:solidFill>
                  <a:schemeClr val="bg1"/>
                </a:solidFill>
                <a:latin typeface="Verdana"/>
                <a:cs typeface="Verdana"/>
              </a:rPr>
              <a:t>accommodate</a:t>
            </a:r>
            <a:r>
              <a:rPr lang="en-US" sz="2700" spc="-145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lang="en-US" sz="2700" dirty="0">
                <a:solidFill>
                  <a:schemeClr val="bg1"/>
                </a:solidFill>
                <a:latin typeface="Verdana"/>
                <a:cs typeface="Verdana"/>
              </a:rPr>
              <a:t>equipment</a:t>
            </a:r>
            <a:r>
              <a:rPr lang="en-US" sz="2700" spc="-120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lang="en-US" sz="2700" spc="-10" dirty="0">
                <a:solidFill>
                  <a:schemeClr val="bg1"/>
                </a:solidFill>
                <a:latin typeface="Verdana"/>
                <a:cs typeface="Verdana"/>
              </a:rPr>
              <a:t>downtime</a:t>
            </a:r>
            <a:endParaRPr lang="en-US" sz="2700" dirty="0">
              <a:solidFill>
                <a:schemeClr val="bg1"/>
              </a:solidFill>
              <a:latin typeface="Verdana"/>
              <a:cs typeface="Verdana"/>
            </a:endParaRPr>
          </a:p>
          <a:p>
            <a:pPr marL="355600" marR="311785" indent="-342900">
              <a:spcBef>
                <a:spcPts val="994"/>
              </a:spcBef>
              <a:tabLst>
                <a:tab pos="354965" algn="l"/>
              </a:tabLst>
            </a:pPr>
            <a:r>
              <a:rPr lang="en-US" sz="2700" spc="-60" dirty="0">
                <a:solidFill>
                  <a:schemeClr val="bg1"/>
                </a:solidFill>
                <a:latin typeface="Microsoft Sans Serif"/>
                <a:cs typeface="Microsoft Sans Serif"/>
              </a:rPr>
              <a:t>🠶	</a:t>
            </a:r>
            <a:r>
              <a:rPr lang="en-US" sz="2700" spc="-40" dirty="0">
                <a:solidFill>
                  <a:schemeClr val="bg1"/>
                </a:solidFill>
                <a:latin typeface="Verdana"/>
                <a:cs typeface="Verdana"/>
              </a:rPr>
              <a:t>Improved</a:t>
            </a:r>
            <a:r>
              <a:rPr lang="en-US" sz="2700" spc="-155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lang="en-US" sz="2700" spc="20" dirty="0">
                <a:solidFill>
                  <a:schemeClr val="bg1"/>
                </a:solidFill>
                <a:latin typeface="Verdana"/>
                <a:cs typeface="Verdana"/>
              </a:rPr>
              <a:t>employee</a:t>
            </a:r>
            <a:r>
              <a:rPr lang="en-US" sz="2700" spc="-125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lang="en-US" sz="2700" spc="-40" dirty="0">
                <a:solidFill>
                  <a:schemeClr val="bg1"/>
                </a:solidFill>
                <a:latin typeface="Verdana"/>
                <a:cs typeface="Verdana"/>
              </a:rPr>
              <a:t>satisfaction</a:t>
            </a:r>
            <a:r>
              <a:rPr lang="en-US" sz="2700" spc="-145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lang="en-US" sz="2700" spc="-45" dirty="0">
                <a:solidFill>
                  <a:schemeClr val="bg1"/>
                </a:solidFill>
                <a:latin typeface="Verdana"/>
                <a:cs typeface="Verdana"/>
              </a:rPr>
              <a:t>through</a:t>
            </a:r>
            <a:r>
              <a:rPr lang="en-US" sz="2700" spc="-114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lang="en-US" sz="2700" spc="-55" dirty="0">
                <a:solidFill>
                  <a:schemeClr val="bg1"/>
                </a:solidFill>
                <a:latin typeface="Verdana"/>
                <a:cs typeface="Verdana"/>
              </a:rPr>
              <a:t>successful </a:t>
            </a:r>
            <a:r>
              <a:rPr lang="en-US" sz="2700" spc="-620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lang="en-US" sz="2700" spc="-10" dirty="0">
                <a:solidFill>
                  <a:schemeClr val="bg1"/>
                </a:solidFill>
                <a:latin typeface="Verdana"/>
                <a:cs typeface="Verdana"/>
              </a:rPr>
              <a:t>production</a:t>
            </a:r>
            <a:endParaRPr lang="en-US" sz="2700" dirty="0">
              <a:solidFill>
                <a:schemeClr val="bg1"/>
              </a:solidFill>
              <a:latin typeface="Verdana"/>
              <a:cs typeface="Verdana"/>
            </a:endParaRPr>
          </a:p>
          <a:p>
            <a:pPr algn="ctr"/>
            <a:endParaRPr lang="en-IN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9056BF0-FACD-7046-9538-BCE196545F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772" t="64918" r="1297" b="8805"/>
          <a:stretch/>
        </p:blipFill>
        <p:spPr>
          <a:xfrm>
            <a:off x="10009517" y="2444660"/>
            <a:ext cx="2096219" cy="22860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672720-D9FE-2643-AB67-4BFF433524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1759" y="60382"/>
            <a:ext cx="619057" cy="633717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4D7DDD3-2F2C-DB52-59FE-73FBF3FF27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83" y="112143"/>
            <a:ext cx="5148532" cy="653019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FEF13F8-06A7-C8C0-C662-BF885A4CDEB6}"/>
              </a:ext>
            </a:extLst>
          </p:cNvPr>
          <p:cNvSpPr txBox="1"/>
          <p:nvPr/>
        </p:nvSpPr>
        <p:spPr>
          <a:xfrm>
            <a:off x="5426015" y="2221541"/>
            <a:ext cx="6094562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IN" b="0" i="0" dirty="0">
                <a:solidFill>
                  <a:srgbClr val="000000"/>
                </a:solidFill>
                <a:effectLst/>
                <a:latin typeface="Arial Black" panose="020B0A04020102020204" pitchFamily="34" charset="0"/>
              </a:rPr>
              <a:t>Plant base readiness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IN" b="0" i="0" dirty="0">
                <a:solidFill>
                  <a:srgbClr val="000000"/>
                </a:solidFill>
                <a:effectLst/>
                <a:latin typeface="Arial Black" panose="020B0A04020102020204" pitchFamily="34" charset="0"/>
              </a:rPr>
              <a:t>Process &amp; system implementation &amp; execution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IN" b="0" i="0" dirty="0">
                <a:solidFill>
                  <a:srgbClr val="000000"/>
                </a:solidFill>
                <a:effectLst/>
                <a:latin typeface="Arial Black" panose="020B0A04020102020204" pitchFamily="34" charset="0"/>
              </a:rPr>
              <a:t>Trials &amp; validation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IN" b="0" i="0" dirty="0">
                <a:solidFill>
                  <a:srgbClr val="000000"/>
                </a:solidFill>
                <a:effectLst/>
                <a:latin typeface="Arial Black" panose="020B0A04020102020204" pitchFamily="34" charset="0"/>
              </a:rPr>
              <a:t>Approvals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IN" b="0" i="0" dirty="0">
                <a:solidFill>
                  <a:srgbClr val="000000"/>
                </a:solidFill>
                <a:effectLst/>
                <a:latin typeface="Arial Black" panose="020B0A04020102020204" pitchFamily="34" charset="0"/>
              </a:rPr>
              <a:t>Assembly line Set up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IN" b="0" i="0" dirty="0">
                <a:solidFill>
                  <a:srgbClr val="000000"/>
                </a:solidFill>
                <a:effectLst/>
                <a:latin typeface="Arial Black" panose="020B0A04020102020204" pitchFamily="34" charset="0"/>
              </a:rPr>
              <a:t>Civil / utility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IN" b="0" i="0" dirty="0">
                <a:solidFill>
                  <a:srgbClr val="000000"/>
                </a:solidFill>
                <a:effectLst/>
                <a:latin typeface="Arial Black" panose="020B0A04020102020204" pitchFamily="34" charset="0"/>
              </a:rPr>
              <a:t>Plant RM/ BOP/ Consumables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IN" b="0" i="0" dirty="0">
                <a:solidFill>
                  <a:srgbClr val="000000"/>
                </a:solidFill>
                <a:effectLst/>
                <a:latin typeface="Arial Black" panose="020B0A04020102020204" pitchFamily="34" charset="0"/>
              </a:rPr>
              <a:t>Skilled Manpower Set up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IN" b="0" i="0" dirty="0">
                <a:solidFill>
                  <a:srgbClr val="000000"/>
                </a:solidFill>
                <a:effectLst/>
                <a:latin typeface="Arial Black" panose="020B0A04020102020204" pitchFamily="34" charset="0"/>
              </a:rPr>
              <a:t>System Implementation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IN" b="0" i="0" dirty="0">
                <a:solidFill>
                  <a:srgbClr val="000000"/>
                </a:solidFill>
                <a:effectLst/>
                <a:latin typeface="Arial Black" panose="020B0A04020102020204" pitchFamily="34" charset="0"/>
              </a:rPr>
              <a:t>Documentation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IN" b="0" i="0" dirty="0">
                <a:solidFill>
                  <a:srgbClr val="000000"/>
                </a:solidFill>
                <a:effectLst/>
                <a:latin typeface="Arial Black" panose="020B0A04020102020204" pitchFamily="34" charset="0"/>
              </a:rPr>
              <a:t>CFT/ Action Plan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IN" b="0" i="0" dirty="0">
                <a:solidFill>
                  <a:srgbClr val="000000"/>
                </a:solidFill>
                <a:effectLst/>
                <a:latin typeface="Arial Black" panose="020B0A04020102020204" pitchFamily="34" charset="0"/>
              </a:rPr>
              <a:t>Internal QAV &amp; Reviews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IN" b="0" i="0" dirty="0">
                <a:solidFill>
                  <a:srgbClr val="000000"/>
                </a:solidFill>
                <a:effectLst/>
                <a:latin typeface="Arial Black" panose="020B0A04020102020204" pitchFamily="34" charset="0"/>
              </a:rPr>
              <a:t>Trainings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IN" b="0" i="0" dirty="0">
                <a:solidFill>
                  <a:srgbClr val="000000"/>
                </a:solidFill>
                <a:effectLst/>
                <a:latin typeface="Arial Black" panose="020B0A04020102020204" pitchFamily="34" charset="0"/>
              </a:rPr>
              <a:t>Production Trials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IN" b="0" i="0" dirty="0">
                <a:solidFill>
                  <a:srgbClr val="000000"/>
                </a:solidFill>
                <a:effectLst/>
                <a:latin typeface="Arial Black" panose="020B0A04020102020204" pitchFamily="34" charset="0"/>
              </a:rPr>
              <a:t>Customer Audits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E754ECB-1096-875C-BC10-ADA645ADEC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2239" y="163902"/>
            <a:ext cx="5244681" cy="20703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59D693F-BF3D-F5C9-FC3F-BC6C71C698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0385" y="60382"/>
            <a:ext cx="619057" cy="633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89481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3FC8B-6C28-031D-F9D8-9EAA6AFFA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3950" y="52212"/>
            <a:ext cx="11853863" cy="922024"/>
          </a:xfrm>
        </p:spPr>
        <p:txBody>
          <a:bodyPr>
            <a:normAutofit/>
          </a:bodyPr>
          <a:lstStyle/>
          <a:p>
            <a:r>
              <a:rPr lang="en-IN" sz="2400" i="1" dirty="0">
                <a:solidFill>
                  <a:srgbClr val="0070C0"/>
                </a:solidFill>
                <a:latin typeface="Arial Black" panose="020B0A04020102020204" pitchFamily="34" charset="0"/>
                <a:ea typeface="+mn-ea"/>
                <a:cs typeface="+mn-cs"/>
              </a:rPr>
              <a:t>MANUFACTURING EXCELLENCE-PROGRAMMED TERM STRATEGIES: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DE0420-091A-F3F9-1180-976AC08B52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7066726-1B20-AF11-2F17-76BE231298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939"/>
          <a:stretch/>
        </p:blipFill>
        <p:spPr>
          <a:xfrm>
            <a:off x="338137" y="940279"/>
            <a:ext cx="11515725" cy="591772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E7D462F-E90C-BBEC-7BA2-A21AF63D64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0385" y="0"/>
            <a:ext cx="619057" cy="633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57095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603A7B-EE2F-8788-FA62-9D60EBC726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089" t="21887" r="32358" b="20377"/>
          <a:stretch/>
        </p:blipFill>
        <p:spPr>
          <a:xfrm>
            <a:off x="381581" y="-242032"/>
            <a:ext cx="11617379" cy="6970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0078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" name="Content Placeholder 15" descr="awrd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635"/>
          </a:xfrm>
          <a:prstGeom prst="rect">
            <a:avLst/>
          </a:prstGeom>
        </p:spPr>
      </p:pic>
      <p:pic>
        <p:nvPicPr>
          <p:cNvPr id="21" name="Content Placeholder 20" descr="118-1184195_industries-we-service-45-years-anniversary-pn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9080500" y="111760"/>
            <a:ext cx="3111500" cy="231648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46B20B4-4B94-988F-B573-3441BE3E72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500" y="111760"/>
            <a:ext cx="3013734" cy="231648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A7A8714-8E86-A7A3-3CED-1CB7BE2EBC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743" t="23819" r="32427" b="20259"/>
          <a:stretch/>
        </p:blipFill>
        <p:spPr>
          <a:xfrm>
            <a:off x="426128" y="284085"/>
            <a:ext cx="11132598" cy="6418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89151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74903B3-4165-691A-D195-AE8E12E932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118" t="22406" r="1439" b="11168"/>
          <a:stretch/>
        </p:blipFill>
        <p:spPr>
          <a:xfrm>
            <a:off x="569342" y="337494"/>
            <a:ext cx="10832834" cy="627896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AF42E67-2746-3412-70E6-C6D437F450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0385" y="0"/>
            <a:ext cx="619057" cy="633717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4B0462-9B18-7595-BE30-46363647E3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421" t="21635" r="2217" b="8428"/>
          <a:stretch/>
        </p:blipFill>
        <p:spPr>
          <a:xfrm>
            <a:off x="556141" y="267419"/>
            <a:ext cx="10968750" cy="635766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A84CA41-3100-C3C6-392F-864197EAE6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0385" y="0"/>
            <a:ext cx="619057" cy="633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63059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4A85645-ADF2-AB79-2E0E-193CA9C0441F}"/>
              </a:ext>
            </a:extLst>
          </p:cNvPr>
          <p:cNvSpPr txBox="1"/>
          <p:nvPr/>
        </p:nvSpPr>
        <p:spPr>
          <a:xfrm>
            <a:off x="1692787" y="5653269"/>
            <a:ext cx="11490385" cy="4633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just">
              <a:lnSpc>
                <a:spcPct val="150000"/>
              </a:lnSpc>
              <a:spcAft>
                <a:spcPts val="100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IN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5B3D43D-DFA1-76F6-A7A3-51A668EAE0A5}"/>
              </a:ext>
            </a:extLst>
          </p:cNvPr>
          <p:cNvSpPr txBox="1"/>
          <p:nvPr/>
        </p:nvSpPr>
        <p:spPr>
          <a:xfrm>
            <a:off x="-241540" y="5439948"/>
            <a:ext cx="13093306" cy="5888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14400" algn="just">
              <a:lnSpc>
                <a:spcPct val="150000"/>
              </a:lnSpc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n-US" sz="2400" i="1" dirty="0">
                <a:solidFill>
                  <a:srgbClr val="0070C0"/>
                </a:solidFill>
                <a:latin typeface="Arial Black" panose="020B0A04020102020204" pitchFamily="34" charset="0"/>
              </a:rPr>
              <a:t>For more details, Visit our website- www.osakaconsultancy.com</a:t>
            </a:r>
            <a:endParaRPr lang="en-IN" sz="2400" i="1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B809FCF-B57B-196E-D691-4E25010051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1277"/>
          <a:stretch/>
        </p:blipFill>
        <p:spPr>
          <a:xfrm>
            <a:off x="2530137" y="1186353"/>
            <a:ext cx="7235300" cy="307492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35B6604-FE14-9104-89FE-686358589C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5109" y="107617"/>
            <a:ext cx="782959" cy="633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5232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0071258-99A5-423C-95D9-2CCA23171891}"/>
              </a:ext>
            </a:extLst>
          </p:cNvPr>
          <p:cNvSpPr txBox="1">
            <a:spLocks/>
          </p:cNvSpPr>
          <p:nvPr/>
        </p:nvSpPr>
        <p:spPr>
          <a:xfrm>
            <a:off x="155276" y="478350"/>
            <a:ext cx="11973464" cy="1712759"/>
          </a:xfrm>
          <a:prstGeom prst="rect">
            <a:avLst/>
          </a:prstGeom>
          <a:solidFill>
            <a:srgbClr val="FFFF00"/>
          </a:solidFill>
        </p:spPr>
        <p:txBody>
          <a:bodyPr vert="horz" lIns="68580" tIns="34290" rIns="68580" bIns="34290" rtlCol="0" anchor="ctr">
            <a:normAutofit fontScale="82500" lnSpcReduction="10000"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2800" b="1" u="sng">
                <a:solidFill>
                  <a:srgbClr val="2D2D8A"/>
                </a:solidFill>
                <a:latin typeface="+mj-lt"/>
              </a:defRPr>
            </a:lvl1pPr>
          </a:lstStyle>
          <a:p>
            <a:r>
              <a:rPr lang="en-US" dirty="0"/>
              <a:t>Very proud moment for OCCOE as got a award of honor from Ishikawa awarded , Deming distinguish service awarded , Lancaster Medal awarded </a:t>
            </a:r>
            <a:r>
              <a:rPr lang="en-US" sz="3100" i="1" u="none" dirty="0">
                <a:highlight>
                  <a:srgbClr val="00FF00"/>
                </a:highlight>
              </a:rPr>
              <a:t>TQM Guru Shree </a:t>
            </a:r>
            <a:r>
              <a:rPr lang="en-US" sz="3100" i="1" u="none" dirty="0" err="1">
                <a:highlight>
                  <a:srgbClr val="00FF00"/>
                </a:highlight>
              </a:rPr>
              <a:t>Janak</a:t>
            </a:r>
            <a:r>
              <a:rPr lang="en-US" sz="3100" i="1" u="none" dirty="0">
                <a:highlight>
                  <a:srgbClr val="00FF00"/>
                </a:highlight>
              </a:rPr>
              <a:t> Kumar Mehta </a:t>
            </a:r>
            <a:r>
              <a:rPr lang="en-US" dirty="0"/>
              <a:t>who is business leader with focus on organizational transformation through quality management and business excellence across all functions and all levels based on holistic approach to management</a:t>
            </a:r>
            <a:br>
              <a:rPr lang="en-US" dirty="0"/>
            </a:b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33E473F-CE13-8F1A-931C-E1EE415ABB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5510" y="2631056"/>
            <a:ext cx="4696195" cy="38781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74D4A12-967C-F991-F851-549E261E75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579" y="2631056"/>
            <a:ext cx="6188565" cy="387811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7ED5CA8-F3B4-C09F-7790-07F089C521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6583" y="-1"/>
            <a:ext cx="571870" cy="439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0610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6C5E5-23BF-ACCE-98CD-501F477DB1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197B98-6561-965D-892B-4288FEE739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B13A7F-4B38-33EC-44DC-D51A283A58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24" t="17862" r="29103" b="6541"/>
          <a:stretch/>
        </p:blipFill>
        <p:spPr>
          <a:xfrm>
            <a:off x="733245" y="293298"/>
            <a:ext cx="10620555" cy="6383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3509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EA431FA-4004-90CE-747F-C9B2F33559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70" y="523036"/>
            <a:ext cx="5112130" cy="6127929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D50F023-8254-3F09-C79C-CAFF3238C0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523035"/>
            <a:ext cx="6618958" cy="612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992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00B251E-CAA0-B3F7-E901-04E7D2374B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41" y="261608"/>
            <a:ext cx="6948840" cy="6458369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3FAB0C3-F480-ACA1-A95A-25E028E7C7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1984" y="261608"/>
            <a:ext cx="4835426" cy="6458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0566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0342196-A2C0-4341-63D4-D748B062AC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416298" cy="65712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E4C4663-59DD-1AF9-B3A8-D175CA03A7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8" t="240" r="16011" b="1"/>
          <a:stretch/>
        </p:blipFill>
        <p:spPr>
          <a:xfrm>
            <a:off x="6276813" y="65867"/>
            <a:ext cx="5804117" cy="650541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B0CF9F2-9F09-BE5B-03BA-A9F0671B3D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6583" y="-1"/>
            <a:ext cx="571870" cy="439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5462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ropic">
  <a:themeElements>
    <a:clrScheme name="Tropic">
      <a:dk1>
        <a:srgbClr val="A1E8D9"/>
      </a:dk1>
      <a:lt1>
        <a:srgbClr val="FFFFFF"/>
      </a:lt1>
      <a:dk2>
        <a:srgbClr val="695D46"/>
      </a:dk2>
      <a:lt2>
        <a:srgbClr val="B3A77D"/>
      </a:lt2>
      <a:accent1>
        <a:srgbClr val="EF6C00"/>
      </a:accent1>
      <a:accent2>
        <a:srgbClr val="CE93D8"/>
      </a:accent2>
      <a:accent3>
        <a:srgbClr val="4DB6AC"/>
      </a:accent3>
      <a:accent4>
        <a:srgbClr val="FF9800"/>
      </a:accent4>
      <a:accent5>
        <a:srgbClr val="009668"/>
      </a:accent5>
      <a:accent6>
        <a:srgbClr val="EEFF41"/>
      </a:accent6>
      <a:hlink>
        <a:srgbClr val="009668"/>
      </a:hlink>
      <a:folHlink>
        <a:srgbClr val="00966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936</TotalTime>
  <Words>1270</Words>
  <Application>Microsoft Office PowerPoint</Application>
  <PresentationFormat>Widescreen</PresentationFormat>
  <Paragraphs>185</Paragraphs>
  <Slides>43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43</vt:i4>
      </vt:variant>
    </vt:vector>
  </HeadingPairs>
  <TitlesOfParts>
    <vt:vector size="58" baseType="lpstr">
      <vt:lpstr>-apple-system</vt:lpstr>
      <vt:lpstr>Arial</vt:lpstr>
      <vt:lpstr>Arial Black</vt:lpstr>
      <vt:lpstr>Calibri</vt:lpstr>
      <vt:lpstr>Calibri Light</vt:lpstr>
      <vt:lpstr>Inter</vt:lpstr>
      <vt:lpstr>Microsoft Sans Serif</vt:lpstr>
      <vt:lpstr>Open Sans</vt:lpstr>
      <vt:lpstr>Poppins</vt:lpstr>
      <vt:lpstr>PT Sans Narrow</vt:lpstr>
      <vt:lpstr>Times New Roman</vt:lpstr>
      <vt:lpstr>Verdana</vt:lpstr>
      <vt:lpstr>Wingdings</vt:lpstr>
      <vt:lpstr>Office Theme</vt:lpstr>
      <vt:lpstr>Tropic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AOTS JAPAN Certification No.16TM024</vt:lpstr>
      <vt:lpstr>PowerPoint Presentation</vt:lpstr>
      <vt:lpstr>PowerPoint Presentation</vt:lpstr>
      <vt:lpstr>PowerPoint Presentation</vt:lpstr>
      <vt:lpstr>PowerPoint Presentation</vt:lpstr>
      <vt:lpstr>1. PEOPLE DEVELOPMENT &amp; SKILL-UPGRADATION TRAININGS</vt:lpstr>
      <vt:lpstr>Training Outline &amp; Definitions</vt:lpstr>
      <vt:lpstr>PowerPoint Presentation</vt:lpstr>
      <vt:lpstr>PowerPoint Presentation</vt:lpstr>
      <vt:lpstr>PowerPoint Presentation</vt:lpstr>
      <vt:lpstr>PowerPoint Presentation</vt:lpstr>
      <vt:lpstr>Benefits:</vt:lpstr>
      <vt:lpstr>PowerPoint Presentation</vt:lpstr>
      <vt:lpstr>The technical manufacturer audit includes the above, as well as a department-by-department review and verification of: </vt:lpstr>
      <vt:lpstr>Why regular Gemba assessment: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Results:  </vt:lpstr>
      <vt:lpstr>What is TPM:</vt:lpstr>
      <vt:lpstr>TPM Benefits:</vt:lpstr>
      <vt:lpstr>PowerPoint Presentation</vt:lpstr>
      <vt:lpstr>MANUFACTURING EXCELLENCE-PROGRAMMED TERM STRATEGIES: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OSAKA CONSULTANCY</dc:title>
  <dc:creator>Vijay T</dc:creator>
  <cp:lastModifiedBy>Osaka Consultancy</cp:lastModifiedBy>
  <cp:revision>71</cp:revision>
  <dcterms:created xsi:type="dcterms:W3CDTF">2022-12-08T14:05:55Z</dcterms:created>
  <dcterms:modified xsi:type="dcterms:W3CDTF">2023-10-15T12:40:01Z</dcterms:modified>
</cp:coreProperties>
</file>